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88" r:id="rId2"/>
    <p:sldId id="304" r:id="rId3"/>
    <p:sldId id="301" r:id="rId4"/>
    <p:sldId id="313" r:id="rId5"/>
    <p:sldId id="314" r:id="rId6"/>
    <p:sldId id="294" r:id="rId7"/>
    <p:sldId id="295" r:id="rId8"/>
    <p:sldId id="282" r:id="rId9"/>
    <p:sldId id="265" r:id="rId10"/>
    <p:sldId id="275" r:id="rId11"/>
    <p:sldId id="276" r:id="rId12"/>
    <p:sldId id="278" r:id="rId13"/>
    <p:sldId id="281" r:id="rId14"/>
    <p:sldId id="300" r:id="rId15"/>
    <p:sldId id="299" r:id="rId16"/>
    <p:sldId id="307" r:id="rId17"/>
    <p:sldId id="305" r:id="rId18"/>
    <p:sldId id="311" r:id="rId19"/>
    <p:sldId id="310" r:id="rId20"/>
    <p:sldId id="286" r:id="rId21"/>
    <p:sldId id="256" r:id="rId22"/>
    <p:sldId id="257" r:id="rId23"/>
    <p:sldId id="258" r:id="rId24"/>
    <p:sldId id="259" r:id="rId25"/>
    <p:sldId id="263" r:id="rId26"/>
    <p:sldId id="262" r:id="rId27"/>
    <p:sldId id="264" r:id="rId28"/>
    <p:sldId id="266" r:id="rId29"/>
    <p:sldId id="260" r:id="rId30"/>
    <p:sldId id="261" r:id="rId31"/>
    <p:sldId id="269" r:id="rId32"/>
    <p:sldId id="272" r:id="rId33"/>
    <p:sldId id="268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test" id="{CB08B772-1D64-524D-A1DA-CB162D24B1BA}">
          <p14:sldIdLst>
            <p14:sldId id="288"/>
            <p14:sldId id="304"/>
            <p14:sldId id="301"/>
            <p14:sldId id="313"/>
            <p14:sldId id="314"/>
            <p14:sldId id="294"/>
            <p14:sldId id="295"/>
          </p14:sldIdLst>
        </p14:section>
        <p14:section name="old designs" id="{472A7D97-0595-6442-9422-43C631CE76A4}">
          <p14:sldIdLst>
            <p14:sldId id="282"/>
            <p14:sldId id="265"/>
            <p14:sldId id="275"/>
            <p14:sldId id="276"/>
            <p14:sldId id="278"/>
            <p14:sldId id="281"/>
            <p14:sldId id="300"/>
            <p14:sldId id="299"/>
            <p14:sldId id="307"/>
            <p14:sldId id="305"/>
            <p14:sldId id="311"/>
            <p14:sldId id="310"/>
            <p14:sldId id="286"/>
          </p14:sldIdLst>
        </p14:section>
        <p14:section name="Untitled Section" id="{4006847C-3869-4144-B013-483DEB936907}">
          <p14:sldIdLst>
            <p14:sldId id="256"/>
            <p14:sldId id="257"/>
            <p14:sldId id="258"/>
            <p14:sldId id="259"/>
            <p14:sldId id="263"/>
            <p14:sldId id="262"/>
            <p14:sldId id="264"/>
            <p14:sldId id="266"/>
            <p14:sldId id="260"/>
            <p14:sldId id="261"/>
          </p14:sldIdLst>
        </p14:section>
        <p14:section name="Marketplace" id="{3C207C83-5A79-3142-88B9-EECB05348AD8}">
          <p14:sldIdLst>
            <p14:sldId id="269"/>
            <p14:sldId id="272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AC00"/>
    <a:srgbClr val="005AFF"/>
    <a:srgbClr val="EF3C42"/>
    <a:srgbClr val="F5F5F5"/>
    <a:srgbClr val="EE4146"/>
    <a:srgbClr val="1B76CF"/>
    <a:srgbClr val="9437FF"/>
    <a:srgbClr val="DF3186"/>
    <a:srgbClr val="076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35"/>
    <p:restoredTop sz="97049"/>
  </p:normalViewPr>
  <p:slideViewPr>
    <p:cSldViewPr snapToGrid="0">
      <p:cViewPr varScale="1">
        <p:scale>
          <a:sx n="128" d="100"/>
          <a:sy n="128" d="100"/>
        </p:scale>
        <p:origin x="10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B695C-ECA5-6849-BE5F-DA5B942B616C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2410C-32EF-3447-82B6-0DAA3A41A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9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2410C-32EF-3447-82B6-0DAA3A41A4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6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2410C-32EF-3447-82B6-0DAA3A41A4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5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2410C-32EF-3447-82B6-0DAA3A41A4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7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2410C-32EF-3447-82B6-0DAA3A41A4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2410C-32EF-3447-82B6-0DAA3A41A4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1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2410C-32EF-3447-82B6-0DAA3A41A4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615D-B107-85E6-9AC4-58057115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CD2D2-0E8E-4285-7EC9-3DE6D79A3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C09EC-AF94-1684-3657-632CE1FF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80B6-7300-C996-185C-F6CD2EED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3A80D-15BA-67A0-BBC9-638A46F7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3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BF1E-E6B7-0683-23B0-FD572D87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D8B3D-FE78-2FCA-266E-11414503C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89677-53D3-8A84-1D6B-9B1023E2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1B67-E1C4-82AE-4365-8DC48D3E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41F3-D531-8602-63DE-7C8336571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DEBF1-2F8B-5151-CAB7-B3FBB04E9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32F84-E941-9004-5935-02B3CA492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0B1A4-F17D-8320-98A6-1A6E132F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9325-2B3A-948F-89D1-1F926C8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6B1B2-FA49-1BB4-EDFB-5D285168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06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F368-3BAE-869D-D771-34464CDD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279A-3E31-C7CA-4DF8-D7224AC77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81AA4-6187-C909-353F-6BD204D4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B3C0A-E714-0C19-E907-7C0C50B0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AC12-069D-171D-6B44-A402BBDF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8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1C29-2AE2-B767-FA5F-8B6B10C3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3A2E0-1872-75A5-7EC9-E1F6EC779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96E7D-72DD-E512-4F03-BD79C181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3EDA9-A9FA-146A-9FBC-1430091D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4A5A0-A462-3E32-4AE0-56DD7C7D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4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3B49-9063-B387-4AB0-E71C90E4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C45D-FD2C-FF54-4C27-048B48109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0DA58-B2A4-4946-01C1-F5CB552F0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EC18D-0476-E1B1-38BA-FFA311AB7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07755-696B-A571-64B4-593CF8EC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6AA3D-0343-A9D7-633B-5FD43C11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3BCE-67FE-39E1-CBEE-7C8058C9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ADCF9-B815-B0D7-CD26-4BDC62C67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BB617-BC66-DB8F-103D-0A46BA804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720D4-55A7-8416-0D62-B600C9CC5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DB7E7-FD12-AB1E-8719-7B57922D4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99116-6E75-93A5-B818-4A860140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2B34A-4DC9-D510-41D2-645B2EB2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9A619-7892-D3D7-8043-1CB34485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3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0789-244E-528C-0161-24375FF0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C6685-7599-5529-52E0-CB211F7A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2381F-C683-A138-8A75-3BFB935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0A8C4-C3AA-2D27-08A8-7755FDFF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9E9D6-88C3-3627-6983-9625A5E5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778B0-846D-0734-E348-2F9A120B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A246A-24BD-635F-CB4E-2337BE76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9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EDCB-F146-C814-CABE-410C94FA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96C6-9887-8898-F4FA-A814CE9AC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D6279-46F6-475A-44A2-DD5870E29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6E36C-A83C-B2CE-644F-FC451210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3EEC-086C-0A81-C4E1-4E206B70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603A-D052-7344-37DF-9EA78CF9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9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CD86-1ADE-3014-4709-6D0E7964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54F8A-5E2A-3024-F83C-67EC88375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04D55-65BB-CE97-A508-12FEFB9D3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1399F-81B8-E8E4-EA2F-6C55DAA7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CB82B-5B28-737F-3E32-06270FC19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86F9C-716E-FE77-DB8D-793DF66E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9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BE3BC-C0BD-14D9-A8A8-BC3F2032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B7D46-A6C1-49FB-C272-771B35B35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A658-F377-FBAB-0F55-DA66743DC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F2837-8620-964B-90CF-C9C92AC0AAD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B9E68-8992-3A8C-D890-A2970A8CE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23EF9-871D-3D9A-4430-7CC7DC59F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0AFB7-5431-7B48-8D67-2199C4583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7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38.png"/><Relationship Id="rId21" Type="http://schemas.openxmlformats.org/officeDocument/2006/relationships/image" Target="../media/image142.png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37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3.png"/><Relationship Id="rId5" Type="http://schemas.openxmlformats.org/officeDocument/2006/relationships/image" Target="../media/image128.svg"/><Relationship Id="rId15" Type="http://schemas.openxmlformats.org/officeDocument/2006/relationships/image" Target="../media/image137.png"/><Relationship Id="rId10" Type="http://schemas.openxmlformats.org/officeDocument/2006/relationships/image" Target="../media/image2.png"/><Relationship Id="rId19" Type="http://schemas.openxmlformats.org/officeDocument/2006/relationships/image" Target="../media/image21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png"/><Relationship Id="rId18" Type="http://schemas.openxmlformats.org/officeDocument/2006/relationships/image" Target="../media/image144.png"/><Relationship Id="rId26" Type="http://schemas.openxmlformats.org/officeDocument/2006/relationships/image" Target="../media/image150.png"/><Relationship Id="rId3" Type="http://schemas.openxmlformats.org/officeDocument/2006/relationships/image" Target="../media/image38.png"/><Relationship Id="rId21" Type="http://schemas.openxmlformats.org/officeDocument/2006/relationships/image" Target="../media/image147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21.png"/><Relationship Id="rId25" Type="http://schemas.openxmlformats.org/officeDocument/2006/relationships/image" Target="../media/image149.png"/><Relationship Id="rId2" Type="http://schemas.openxmlformats.org/officeDocument/2006/relationships/image" Target="../media/image37.png"/><Relationship Id="rId16" Type="http://schemas.openxmlformats.org/officeDocument/2006/relationships/image" Target="../media/image139.png"/><Relationship Id="rId20" Type="http://schemas.openxmlformats.org/officeDocument/2006/relationships/image" Target="../media/image146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24" Type="http://schemas.openxmlformats.org/officeDocument/2006/relationships/image" Target="../media/image26.png"/><Relationship Id="rId32" Type="http://schemas.openxmlformats.org/officeDocument/2006/relationships/image" Target="../media/image155.png"/><Relationship Id="rId5" Type="http://schemas.openxmlformats.org/officeDocument/2006/relationships/image" Target="../media/image128.svg"/><Relationship Id="rId15" Type="http://schemas.openxmlformats.org/officeDocument/2006/relationships/image" Target="../media/image138.png"/><Relationship Id="rId23" Type="http://schemas.openxmlformats.org/officeDocument/2006/relationships/image" Target="../media/image25.png"/><Relationship Id="rId28" Type="http://schemas.openxmlformats.org/officeDocument/2006/relationships/image" Target="../media/image152.png"/><Relationship Id="rId10" Type="http://schemas.openxmlformats.org/officeDocument/2006/relationships/image" Target="../media/image133.png"/><Relationship Id="rId19" Type="http://schemas.openxmlformats.org/officeDocument/2006/relationships/image" Target="../media/image145.png"/><Relationship Id="rId31" Type="http://schemas.openxmlformats.org/officeDocument/2006/relationships/image" Target="../media/image23.png"/><Relationship Id="rId4" Type="http://schemas.openxmlformats.org/officeDocument/2006/relationships/image" Target="../media/image127.png"/><Relationship Id="rId9" Type="http://schemas.openxmlformats.org/officeDocument/2006/relationships/image" Target="../media/image2.png"/><Relationship Id="rId14" Type="http://schemas.openxmlformats.org/officeDocument/2006/relationships/image" Target="../media/image137.png"/><Relationship Id="rId22" Type="http://schemas.openxmlformats.org/officeDocument/2006/relationships/image" Target="../media/image148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56.png"/><Relationship Id="rId7" Type="http://schemas.openxmlformats.org/officeDocument/2006/relationships/image" Target="../media/image26.png"/><Relationship Id="rId12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38.png"/><Relationship Id="rId4" Type="http://schemas.openxmlformats.org/officeDocument/2006/relationships/image" Target="../media/image157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8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7.png"/><Relationship Id="rId2" Type="http://schemas.openxmlformats.org/officeDocument/2006/relationships/image" Target="../media/image158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49.png"/><Relationship Id="rId5" Type="http://schemas.openxmlformats.org/officeDocument/2006/relationships/image" Target="../media/image161.png"/><Relationship Id="rId15" Type="http://schemas.openxmlformats.org/officeDocument/2006/relationships/image" Target="../media/image4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26" Type="http://schemas.openxmlformats.org/officeDocument/2006/relationships/image" Target="../media/image79.png"/><Relationship Id="rId3" Type="http://schemas.openxmlformats.org/officeDocument/2006/relationships/image" Target="../media/image171.png"/><Relationship Id="rId21" Type="http://schemas.openxmlformats.org/officeDocument/2006/relationships/image" Target="../media/image77.png"/><Relationship Id="rId7" Type="http://schemas.openxmlformats.org/officeDocument/2006/relationships/image" Target="../media/image83.png"/><Relationship Id="rId12" Type="http://schemas.openxmlformats.org/officeDocument/2006/relationships/image" Target="../media/image84.png"/><Relationship Id="rId17" Type="http://schemas.openxmlformats.org/officeDocument/2006/relationships/image" Target="../media/image88.png"/><Relationship Id="rId25" Type="http://schemas.openxmlformats.org/officeDocument/2006/relationships/image" Target="../media/image93.png"/><Relationship Id="rId3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7.png"/><Relationship Id="rId20" Type="http://schemas.openxmlformats.org/officeDocument/2006/relationships/image" Target="../media/image90.png"/><Relationship Id="rId2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24" Type="http://schemas.openxmlformats.org/officeDocument/2006/relationships/image" Target="../media/image92.png"/><Relationship Id="rId32" Type="http://schemas.openxmlformats.org/officeDocument/2006/relationships/image" Target="../media/image67.png"/><Relationship Id="rId5" Type="http://schemas.openxmlformats.org/officeDocument/2006/relationships/image" Target="../media/image69.png"/><Relationship Id="rId15" Type="http://schemas.openxmlformats.org/officeDocument/2006/relationships/image" Target="../media/image75.png"/><Relationship Id="rId23" Type="http://schemas.openxmlformats.org/officeDocument/2006/relationships/image" Target="../media/image78.png"/><Relationship Id="rId28" Type="http://schemas.openxmlformats.org/officeDocument/2006/relationships/image" Target="../media/image172.png"/><Relationship Id="rId10" Type="http://schemas.openxmlformats.org/officeDocument/2006/relationships/image" Target="../media/image73.png"/><Relationship Id="rId19" Type="http://schemas.openxmlformats.org/officeDocument/2006/relationships/image" Target="../media/image76.png"/><Relationship Id="rId31" Type="http://schemas.openxmlformats.org/officeDocument/2006/relationships/image" Target="../media/image66.png"/><Relationship Id="rId4" Type="http://schemas.openxmlformats.org/officeDocument/2006/relationships/image" Target="../media/image82.png"/><Relationship Id="rId9" Type="http://schemas.openxmlformats.org/officeDocument/2006/relationships/image" Target="../media/image72.png"/><Relationship Id="rId14" Type="http://schemas.openxmlformats.org/officeDocument/2006/relationships/image" Target="../media/image86.png"/><Relationship Id="rId22" Type="http://schemas.openxmlformats.org/officeDocument/2006/relationships/image" Target="../media/image91.png"/><Relationship Id="rId27" Type="http://schemas.openxmlformats.org/officeDocument/2006/relationships/image" Target="../media/image80.png"/><Relationship Id="rId30" Type="http://schemas.openxmlformats.org/officeDocument/2006/relationships/image" Target="../media/image173.png"/><Relationship Id="rId8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openai.com/docs/guides/completion/introduction" TargetMode="External"/><Relationship Id="rId7" Type="http://schemas.openxmlformats.org/officeDocument/2006/relationships/image" Target="../media/image17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75.png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04.png"/><Relationship Id="rId4" Type="http://schemas.openxmlformats.org/officeDocument/2006/relationships/image" Target="../media/image1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02.png"/><Relationship Id="rId4" Type="http://schemas.openxmlformats.org/officeDocument/2006/relationships/image" Target="../media/image19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208.png"/><Relationship Id="rId7" Type="http://schemas.openxmlformats.org/officeDocument/2006/relationships/image" Target="../media/image18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85.png"/><Relationship Id="rId5" Type="http://schemas.openxmlformats.org/officeDocument/2006/relationships/image" Target="../media/image210.png"/><Relationship Id="rId10" Type="http://schemas.openxmlformats.org/officeDocument/2006/relationships/image" Target="../media/image191.png"/><Relationship Id="rId4" Type="http://schemas.openxmlformats.org/officeDocument/2006/relationships/image" Target="../media/image209.png"/><Relationship Id="rId9" Type="http://schemas.openxmlformats.org/officeDocument/2006/relationships/image" Target="../media/image1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26" Type="http://schemas.openxmlformats.org/officeDocument/2006/relationships/image" Target="../media/image238.png"/><Relationship Id="rId3" Type="http://schemas.openxmlformats.org/officeDocument/2006/relationships/image" Target="../media/image211.png"/><Relationship Id="rId21" Type="http://schemas.openxmlformats.org/officeDocument/2006/relationships/image" Target="../media/image234.sv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5" Type="http://schemas.openxmlformats.org/officeDocument/2006/relationships/image" Target="../media/image237.png"/><Relationship Id="rId2" Type="http://schemas.openxmlformats.org/officeDocument/2006/relationships/image" Target="../media/image216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24" Type="http://schemas.openxmlformats.org/officeDocument/2006/relationships/image" Target="../media/image205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image" Target="../media/image241.png"/><Relationship Id="rId17" Type="http://schemas.openxmlformats.org/officeDocument/2006/relationships/image" Target="../media/image205.png"/><Relationship Id="rId2" Type="http://schemas.openxmlformats.org/officeDocument/2006/relationships/image" Target="../media/image239.png"/><Relationship Id="rId16" Type="http://schemas.openxmlformats.org/officeDocument/2006/relationships/image" Target="../media/image2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7.png"/><Relationship Id="rId5" Type="http://schemas.openxmlformats.org/officeDocument/2006/relationships/image" Target="../media/image217.png"/><Relationship Id="rId15" Type="http://schemas.openxmlformats.org/officeDocument/2006/relationships/image" Target="../media/image233.png"/><Relationship Id="rId10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25.png"/><Relationship Id="rId14" Type="http://schemas.openxmlformats.org/officeDocument/2006/relationships/image" Target="../media/image23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3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57.png"/><Relationship Id="rId21" Type="http://schemas.openxmlformats.org/officeDocument/2006/relationships/image" Target="../media/image26.png"/><Relationship Id="rId7" Type="http://schemas.openxmlformats.org/officeDocument/2006/relationships/image" Target="../media/image50.png"/><Relationship Id="rId12" Type="http://schemas.openxmlformats.org/officeDocument/2006/relationships/image" Target="../media/image62.png"/><Relationship Id="rId17" Type="http://schemas.openxmlformats.org/officeDocument/2006/relationships/image" Target="../media/image46.png"/><Relationship Id="rId25" Type="http://schemas.openxmlformats.org/officeDocument/2006/relationships/image" Target="../media/image21.png"/><Relationship Id="rId2" Type="http://schemas.openxmlformats.org/officeDocument/2006/relationships/image" Target="../media/image56.png"/><Relationship Id="rId16" Type="http://schemas.openxmlformats.org/officeDocument/2006/relationships/image" Target="../media/image45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24" Type="http://schemas.openxmlformats.org/officeDocument/2006/relationships/image" Target="../media/image65.png"/><Relationship Id="rId5" Type="http://schemas.openxmlformats.org/officeDocument/2006/relationships/image" Target="../media/image23.png"/><Relationship Id="rId15" Type="http://schemas.openxmlformats.org/officeDocument/2006/relationships/image" Target="../media/image44.png"/><Relationship Id="rId23" Type="http://schemas.openxmlformats.org/officeDocument/2006/relationships/image" Target="../media/image64.png"/><Relationship Id="rId10" Type="http://schemas.openxmlformats.org/officeDocument/2006/relationships/image" Target="../media/image60.png"/><Relationship Id="rId19" Type="http://schemas.openxmlformats.org/officeDocument/2006/relationships/image" Target="../media/image48.png"/><Relationship Id="rId4" Type="http://schemas.openxmlformats.org/officeDocument/2006/relationships/image" Target="../media/image58.png"/><Relationship Id="rId9" Type="http://schemas.openxmlformats.org/officeDocument/2006/relationships/image" Target="../media/image29.png"/><Relationship Id="rId14" Type="http://schemas.openxmlformats.org/officeDocument/2006/relationships/image" Target="../media/image43.png"/><Relationship Id="rId2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38" Type="http://schemas.openxmlformats.org/officeDocument/2006/relationships/image" Target="../media/image10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2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8" Type="http://schemas.openxmlformats.org/officeDocument/2006/relationships/image" Target="../media/image72.png"/><Relationship Id="rId3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38" Type="http://schemas.openxmlformats.org/officeDocument/2006/relationships/image" Target="../media/image102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2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8" Type="http://schemas.openxmlformats.org/officeDocument/2006/relationships/image" Target="../media/image72.png"/><Relationship Id="rId3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8A2E95-20C3-95F3-36AD-956A3301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40" y="3110198"/>
            <a:ext cx="6654800" cy="6958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258D3F-991D-7BF8-D09B-4CC81A2C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40" y="3159111"/>
            <a:ext cx="6654800" cy="695814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636CBE6-109A-E406-47D5-2BC599D9661E}"/>
              </a:ext>
            </a:extLst>
          </p:cNvPr>
          <p:cNvGrpSpPr/>
          <p:nvPr/>
        </p:nvGrpSpPr>
        <p:grpSpPr>
          <a:xfrm>
            <a:off x="4003040" y="3740879"/>
            <a:ext cx="6803505" cy="18060656"/>
            <a:chOff x="4003040" y="3174352"/>
            <a:chExt cx="6803505" cy="180606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EEC4E8-5DF9-EEEB-28CA-4C2D7C950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830" t="75118" r="13843"/>
            <a:stretch/>
          </p:blipFill>
          <p:spPr>
            <a:xfrm>
              <a:off x="4003040" y="3174352"/>
              <a:ext cx="6502400" cy="163919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304B8D5-28BF-289E-FA84-C92323B67115}"/>
                </a:ext>
              </a:extLst>
            </p:cNvPr>
            <p:cNvGrpSpPr/>
            <p:nvPr/>
          </p:nvGrpSpPr>
          <p:grpSpPr>
            <a:xfrm>
              <a:off x="4180544" y="4828392"/>
              <a:ext cx="1641757" cy="1027653"/>
              <a:chOff x="4161883" y="4115541"/>
              <a:chExt cx="1721067" cy="107729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7FBCC2C-2ECD-5251-4D2A-1339721D9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1883" y="4115541"/>
                <a:ext cx="305075" cy="107729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CC6AB77-8780-0E2C-D6F8-01E57F6E9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15366" y="4152619"/>
                <a:ext cx="757681" cy="20342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1EC74D-7DEE-5B11-9E8F-80053E049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0189" y="4421442"/>
                <a:ext cx="766526" cy="18868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F1FA9CC-8D36-E865-D618-59664896C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2048" y="4963257"/>
                <a:ext cx="1370902" cy="20932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5D63533-52B4-DBC1-3F37-86B17DA80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3557" y="4689855"/>
                <a:ext cx="943417" cy="200476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1A430E5-60CD-DF3F-089A-5D4AB6A6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2151" y="6194891"/>
              <a:ext cx="1029486" cy="242549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E5ACA16-A4D8-F86A-C09B-912CFB7B5DB5}"/>
                </a:ext>
              </a:extLst>
            </p:cNvPr>
            <p:cNvGrpSpPr/>
            <p:nvPr/>
          </p:nvGrpSpPr>
          <p:grpSpPr>
            <a:xfrm>
              <a:off x="4614915" y="14171037"/>
              <a:ext cx="5324552" cy="3078209"/>
              <a:chOff x="8581783" y="3864853"/>
              <a:chExt cx="3234428" cy="93491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E065692-C93C-A1DE-0C79-DCC1D4864FBF}"/>
                  </a:ext>
                </a:extLst>
              </p:cNvPr>
              <p:cNvGrpSpPr/>
              <p:nvPr/>
            </p:nvGrpSpPr>
            <p:grpSpPr>
              <a:xfrm>
                <a:off x="8581783" y="3864853"/>
                <a:ext cx="3234428" cy="934911"/>
                <a:chOff x="8581783" y="3864853"/>
                <a:chExt cx="3234428" cy="934911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58609BD-2314-EE9E-1247-3C5A6F730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r="94669" b="7591"/>
                <a:stretch/>
              </p:blipFill>
              <p:spPr>
                <a:xfrm>
                  <a:off x="8581783" y="3864853"/>
                  <a:ext cx="224495" cy="93491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4E698F13-BE29-EB37-6905-1C0704D1F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77412" b="7591"/>
                <a:stretch/>
              </p:blipFill>
              <p:spPr>
                <a:xfrm>
                  <a:off x="10864983" y="3864854"/>
                  <a:ext cx="951228" cy="934910"/>
                </a:xfrm>
                <a:prstGeom prst="rect">
                  <a:avLst/>
                </a:prstGeom>
              </p:spPr>
            </p:pic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CA8CF4B-8A04-A3F0-D3E9-6D21C32D0C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77412" r="8194" b="7591"/>
              <a:stretch/>
            </p:blipFill>
            <p:spPr>
              <a:xfrm>
                <a:off x="8696568" y="3864854"/>
                <a:ext cx="2430180" cy="934910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6EF511-D563-A68C-04AE-588D300F3B35}"/>
                </a:ext>
              </a:extLst>
            </p:cNvPr>
            <p:cNvSpPr txBox="1"/>
            <p:nvPr/>
          </p:nvSpPr>
          <p:spPr>
            <a:xfrm>
              <a:off x="5278788" y="14509731"/>
              <a:ext cx="4351892" cy="2293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zixiaohunshuxinti" pitchFamily="2" charset="-122"/>
                  <a:ea typeface="zixiaohunshuxinti" pitchFamily="2" charset="-122"/>
                  <a:cs typeface="Times New Roman" panose="02020603050405020304" pitchFamily="18" charset="0"/>
                </a:rPr>
                <a:t>首先，这使高中生可以赚到零花钱。据最新的调查数据表明，高中生每周的平均收入在几百块钱左右。他们靠自己的劳动赚的零花钱可以用来支付每天生活中的花费，不管是跟朋友出去吃饭、购物、看电影，还是买自己喜欢的衣服或玩具，都不再需要向父母伸手要钱。这样使他们在经济上不再过度依赖父母。</a:t>
              </a:r>
              <a:r>
                <a:rPr lang="en-AU" sz="1600" dirty="0">
                  <a:latin typeface="zixiaohunshuxinti" pitchFamily="2" charset="-122"/>
                  <a:ea typeface="zixiaohunshuxinti" pitchFamily="2" charset="-122"/>
                  <a:cs typeface="Times New Roman" panose="02020603050405020304" pitchFamily="18" charset="0"/>
                </a:rPr>
                <a:t> </a:t>
              </a:r>
              <a:endParaRPr lang="en-US" sz="1600" dirty="0">
                <a:latin typeface="zixiaohunshuxinti" pitchFamily="2" charset="-122"/>
                <a:ea typeface="zixiaohunshuxinti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DDFB39F-3B8B-C27F-518C-D4FAE5EF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65197" y="14625922"/>
              <a:ext cx="211667" cy="20811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95E68F4-D087-E7E3-6DE8-EA0D0F0EE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62070" y="14139617"/>
              <a:ext cx="820600" cy="130149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EE4AA6B-5108-DFAA-E5A8-B6A08657D08F}"/>
                </a:ext>
              </a:extLst>
            </p:cNvPr>
            <p:cNvGrpSpPr/>
            <p:nvPr/>
          </p:nvGrpSpPr>
          <p:grpSpPr>
            <a:xfrm>
              <a:off x="4614915" y="18156799"/>
              <a:ext cx="5324552" cy="3078209"/>
              <a:chOff x="8581783" y="3864853"/>
              <a:chExt cx="3234428" cy="93491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EAA206F-36E4-E69D-F145-1047DFFBEC71}"/>
                  </a:ext>
                </a:extLst>
              </p:cNvPr>
              <p:cNvGrpSpPr/>
              <p:nvPr/>
            </p:nvGrpSpPr>
            <p:grpSpPr>
              <a:xfrm>
                <a:off x="8581783" y="3864853"/>
                <a:ext cx="3234428" cy="934911"/>
                <a:chOff x="8581783" y="3864853"/>
                <a:chExt cx="3234428" cy="93491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944D3991-656A-2C83-FFDC-15783B81C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r="94669" b="7591"/>
                <a:stretch/>
              </p:blipFill>
              <p:spPr>
                <a:xfrm>
                  <a:off x="8581783" y="3864853"/>
                  <a:ext cx="224495" cy="93491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0A8D1404-4262-C9FC-9961-656A995515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77412" b="7591"/>
                <a:stretch/>
              </p:blipFill>
              <p:spPr>
                <a:xfrm>
                  <a:off x="10864983" y="3864854"/>
                  <a:ext cx="951228" cy="934910"/>
                </a:xfrm>
                <a:prstGeom prst="rect">
                  <a:avLst/>
                </a:prstGeom>
              </p:spPr>
            </p:pic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3FD3192-39FC-28A5-89C5-9EC01242B7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77412" r="8194" b="7591"/>
              <a:stretch/>
            </p:blipFill>
            <p:spPr>
              <a:xfrm>
                <a:off x="8696568" y="3864854"/>
                <a:ext cx="2430180" cy="934910"/>
              </a:xfrm>
              <a:prstGeom prst="rect">
                <a:avLst/>
              </a:prstGeom>
              <a:ln>
                <a:solidFill>
                  <a:srgbClr val="F9FBFA"/>
                </a:solidFill>
              </a:ln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104853-60A1-82A5-FF81-1ECE2B3B29AA}"/>
                </a:ext>
              </a:extLst>
            </p:cNvPr>
            <p:cNvSpPr txBox="1"/>
            <p:nvPr/>
          </p:nvSpPr>
          <p:spPr>
            <a:xfrm>
              <a:off x="5278788" y="18495493"/>
              <a:ext cx="4351892" cy="2293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600" dirty="0">
                  <a:effectLst/>
                  <a:latin typeface="zixiaohunshuxinti" pitchFamily="2" charset="-122"/>
                  <a:ea typeface="zixiaohunshuxinti" pitchFamily="2" charset="-122"/>
                  <a:cs typeface="Times New Roman" panose="02020603050405020304" pitchFamily="18" charset="0"/>
                </a:rPr>
                <a:t>首先，这使高中生可以赚到零花钱。据最新的调查数据表明，高中生每周的平均收入在几百块钱左右。他们靠自己的劳动赚的零花钱可以用来支付每天生活中的花费，不管是跟朋友出去吃饭、购物、看电影，还是买自己喜欢的衣服或玩具，都不再需要向父母伸手要钱。这样使他们在经济上不再过度依赖父母。</a:t>
              </a:r>
              <a:r>
                <a:rPr lang="en-AU" sz="1600" dirty="0">
                  <a:effectLst/>
                  <a:latin typeface="zixiaohunshuxinti" pitchFamily="2" charset="-122"/>
                  <a:ea typeface="zixiaohunshuxinti" pitchFamily="2" charset="-122"/>
                </a:rPr>
                <a:t> </a:t>
              </a:r>
              <a:endParaRPr lang="en-US" sz="1600" dirty="0">
                <a:latin typeface="zixiaohunshuxinti" pitchFamily="2" charset="-122"/>
                <a:ea typeface="zixiaohunshuxinti" pitchFamily="2" charset="-122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019018-7A18-3587-AF1E-86521DA01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65197" y="18611684"/>
              <a:ext cx="211667" cy="20811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981A24C-22F4-3451-35A8-6359C5AD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01137" y="18130917"/>
              <a:ext cx="1350020" cy="122002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901E26-A48B-ECFE-E8CC-6FEF53093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7191" y="17122163"/>
              <a:ext cx="1" cy="1152000"/>
            </a:xfrm>
            <a:prstGeom prst="line">
              <a:avLst/>
            </a:prstGeom>
            <a:ln w="3175">
              <a:solidFill>
                <a:srgbClr val="D0D0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B0F007F-1CC6-D71C-B112-6F9AA102B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2834" t="73946" r="12584" b="3648"/>
            <a:stretch/>
          </p:blipFill>
          <p:spPr>
            <a:xfrm>
              <a:off x="4003040" y="3284799"/>
              <a:ext cx="6654800" cy="147972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A0448B6-FA29-6E38-2F0E-A4A14A0D4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2834" t="37350" r="12584" b="26054"/>
            <a:stretch/>
          </p:blipFill>
          <p:spPr>
            <a:xfrm>
              <a:off x="4003040" y="6485268"/>
              <a:ext cx="6654800" cy="24168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16BDCFD-6D4E-B7E0-99AB-DFE90D437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32834" r="11364"/>
            <a:stretch/>
          </p:blipFill>
          <p:spPr>
            <a:xfrm>
              <a:off x="4003040" y="10263984"/>
              <a:ext cx="6803505" cy="3793067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AD726CD-086E-5AD9-9F7D-B2B754715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5" t="16373" r="68420" b="42857"/>
          <a:stretch/>
        </p:blipFill>
        <p:spPr>
          <a:xfrm>
            <a:off x="704192" y="1078580"/>
            <a:ext cx="3146447" cy="268589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0DF1351-6A41-A68C-F7FB-B21D90944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987"/>
          <a:stretch/>
        </p:blipFill>
        <p:spPr>
          <a:xfrm>
            <a:off x="-1424" y="-1"/>
            <a:ext cx="12193424" cy="85725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743EDDD-698D-1EBA-9C73-00C944805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5" t="61289" r="68420" b="1"/>
          <a:stretch/>
        </p:blipFill>
        <p:spPr>
          <a:xfrm>
            <a:off x="938151" y="4393870"/>
            <a:ext cx="2912488" cy="236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45BE0E-0FFB-971A-7338-B5B5432E31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6103" y="2815775"/>
            <a:ext cx="5041562" cy="694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B149C-3CC9-DCA9-016C-7EA90FDCD48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2833" t="15983" r="20034" b="58231"/>
          <a:stretch/>
        </p:blipFill>
        <p:spPr>
          <a:xfrm>
            <a:off x="4003040" y="1052888"/>
            <a:ext cx="5746441" cy="1698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A80099-5A30-9DB1-765C-FF31189D45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14573" y="9466014"/>
            <a:ext cx="5543339" cy="48522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3FEB35C-DD3B-D97F-77FE-CB4FCC761F39}"/>
              </a:ext>
            </a:extLst>
          </p:cNvPr>
          <p:cNvSpPr txBox="1"/>
          <p:nvPr/>
        </p:nvSpPr>
        <p:spPr>
          <a:xfrm>
            <a:off x="4267200" y="17106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562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AE6B9-29B4-4B75-EEB4-6FC3D511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955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202718-D52D-0FC3-D10C-4ED9E74DA374}"/>
              </a:ext>
            </a:extLst>
          </p:cNvPr>
          <p:cNvGrpSpPr/>
          <p:nvPr/>
        </p:nvGrpSpPr>
        <p:grpSpPr>
          <a:xfrm>
            <a:off x="9853299" y="1424885"/>
            <a:ext cx="1969244" cy="2704988"/>
            <a:chOff x="1443837" y="1260459"/>
            <a:chExt cx="2259639" cy="31038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8DA6BA-8166-AD20-20A0-EEA81C1B4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667" t="8850" r="68800" b="44031"/>
            <a:stretch/>
          </p:blipFill>
          <p:spPr>
            <a:xfrm>
              <a:off x="1443837" y="1260459"/>
              <a:ext cx="2259639" cy="31038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6FF032-3337-BD5E-1D2F-368DA5E77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4158" y="1411749"/>
              <a:ext cx="1759318" cy="2068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78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5B6AEE-B151-0C01-9E51-50B9F698E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4"/>
          <a:stretch/>
        </p:blipFill>
        <p:spPr>
          <a:xfrm>
            <a:off x="0" y="248546"/>
            <a:ext cx="12192000" cy="6338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9C804C-DBDD-CCFC-5D77-E5D7CEEE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459"/>
            <a:ext cx="3911600" cy="567004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AFB3337-28D3-0928-525B-61FA67B769AF}"/>
              </a:ext>
            </a:extLst>
          </p:cNvPr>
          <p:cNvGrpSpPr/>
          <p:nvPr/>
        </p:nvGrpSpPr>
        <p:grpSpPr>
          <a:xfrm>
            <a:off x="1346854" y="1239851"/>
            <a:ext cx="2259639" cy="3103879"/>
            <a:chOff x="1443837" y="1260459"/>
            <a:chExt cx="2259639" cy="31038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327154-2AA3-773D-57BB-504765C3E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667" t="8850" r="68800" b="44031"/>
            <a:stretch/>
          </p:blipFill>
          <p:spPr>
            <a:xfrm>
              <a:off x="1443837" y="1260459"/>
              <a:ext cx="2259639" cy="31038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316C8F0-E883-F034-A4DF-49BBD0F30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4158" y="1411749"/>
              <a:ext cx="1759318" cy="206877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5F0576-00E2-4117-624F-572063C4AB53}"/>
              </a:ext>
            </a:extLst>
          </p:cNvPr>
          <p:cNvGrpSpPr/>
          <p:nvPr/>
        </p:nvGrpSpPr>
        <p:grpSpPr>
          <a:xfrm>
            <a:off x="3951356" y="2913560"/>
            <a:ext cx="8280400" cy="4944859"/>
            <a:chOff x="3929743" y="2264831"/>
            <a:chExt cx="8280400" cy="494485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B9CA535-3EAF-E8B5-DAFB-57ACA2B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084" t="15659" b="13322"/>
            <a:stretch/>
          </p:blipFill>
          <p:spPr>
            <a:xfrm>
              <a:off x="3929743" y="2531485"/>
              <a:ext cx="8280400" cy="46782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0EB8422-20BF-39BC-5614-B9E552BAA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2399" y="2264831"/>
              <a:ext cx="6354000" cy="2445918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7294A0E-9586-1F45-4A10-2BBE1EF2B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64" t="663" b="95347"/>
          <a:stretch/>
        </p:blipFill>
        <p:spPr>
          <a:xfrm>
            <a:off x="9049539" y="-2254"/>
            <a:ext cx="2576945" cy="2627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8B67D2-FDD7-0246-B224-C75B5E498B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6784"/>
          <a:stretch/>
        </p:blipFill>
        <p:spPr>
          <a:xfrm>
            <a:off x="0" y="-1"/>
            <a:ext cx="12192000" cy="21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2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C5502-BBA2-CBF9-7F01-7919FF4F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D9333C-4318-7875-DA7B-1DE0A8A60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" t="16373" r="68420"/>
          <a:stretch/>
        </p:blipFill>
        <p:spPr>
          <a:xfrm>
            <a:off x="704192" y="1078580"/>
            <a:ext cx="3146447" cy="55092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D98760-300F-34E8-54F2-4654F96EE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040" y="2603300"/>
            <a:ext cx="6654800" cy="69581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2DA9DE9-60A7-CD1C-BE9B-D50C032FC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30" t="75118" r="13843"/>
          <a:stretch/>
        </p:blipFill>
        <p:spPr>
          <a:xfrm>
            <a:off x="4003040" y="2618541"/>
            <a:ext cx="6502400" cy="163919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9518DD0-464F-49F3-5143-AE01F7EBEF91}"/>
              </a:ext>
            </a:extLst>
          </p:cNvPr>
          <p:cNvGrpSpPr/>
          <p:nvPr/>
        </p:nvGrpSpPr>
        <p:grpSpPr>
          <a:xfrm>
            <a:off x="4180544" y="4272581"/>
            <a:ext cx="1641757" cy="1027653"/>
            <a:chOff x="4161883" y="4115541"/>
            <a:chExt cx="1721067" cy="107729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EE01861-955C-9460-D7EB-9395BB40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1883" y="4115541"/>
              <a:ext cx="305075" cy="107729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F31579C-4EF2-813F-E744-02B1D9B89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5366" y="4152619"/>
              <a:ext cx="757681" cy="20342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7444999-AA00-54EB-5981-0412952F5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0189" y="4421442"/>
              <a:ext cx="766526" cy="1886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F679F9B-B1A7-D93C-CA85-3254BB0E5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2048" y="4963257"/>
              <a:ext cx="1370902" cy="20932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584A46E-C9FE-AD22-4E93-4F092208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3557" y="4689855"/>
              <a:ext cx="943417" cy="200476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3F574DB3-7A71-C080-EACF-D358772513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2151" y="5725579"/>
            <a:ext cx="1029486" cy="24254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53B565F-3ACB-B37D-FF8D-C3BB14D0C3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2151" y="8673251"/>
            <a:ext cx="6530231" cy="96959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058D287-C38D-B85C-D227-0D4DB2928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29" t="16373" r="18486" b="64706"/>
          <a:stretch/>
        </p:blipFill>
        <p:spPr>
          <a:xfrm>
            <a:off x="4003040" y="1278315"/>
            <a:ext cx="5936427" cy="124651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2EEA92-FFBF-2250-6EF5-3702C5C9A9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834" t="73946" r="12584" b="3648"/>
          <a:stretch/>
        </p:blipFill>
        <p:spPr>
          <a:xfrm>
            <a:off x="4003040" y="2728988"/>
            <a:ext cx="6654800" cy="147972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994F8D9-90D6-297E-13E0-CD39045718F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834" t="37350" r="12584" b="26054"/>
          <a:stretch/>
        </p:blipFill>
        <p:spPr>
          <a:xfrm>
            <a:off x="4003040" y="6127169"/>
            <a:ext cx="6654800" cy="241686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326541B-80C9-0624-4B02-323D81379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987"/>
          <a:stretch/>
        </p:blipFill>
        <p:spPr>
          <a:xfrm>
            <a:off x="-1424" y="-1"/>
            <a:ext cx="12193424" cy="85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AB603-0627-8556-9D5A-3163B020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7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A5E45-3386-B938-1A3C-C9E7F101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5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F4606C44-6FBF-EB19-18F5-5A7509C52017}"/>
              </a:ext>
            </a:extLst>
          </p:cNvPr>
          <p:cNvSpPr txBox="1"/>
          <p:nvPr/>
        </p:nvSpPr>
        <p:spPr>
          <a:xfrm>
            <a:off x="-35412" y="-693620"/>
            <a:ext cx="18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Typesense</a:t>
            </a:r>
            <a:r>
              <a:rPr lang="en-US" dirty="0"/>
              <a:t>/</a:t>
            </a:r>
            <a:r>
              <a:rPr lang="en-US" dirty="0" err="1"/>
              <a:t>Algolia</a:t>
            </a:r>
            <a:endParaRPr lang="en-US" dirty="0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E780D72-42A2-0DFC-A0E0-E2D78372A4B9}"/>
              </a:ext>
            </a:extLst>
          </p:cNvPr>
          <p:cNvGrpSpPr/>
          <p:nvPr/>
        </p:nvGrpSpPr>
        <p:grpSpPr>
          <a:xfrm>
            <a:off x="2527622" y="1266961"/>
            <a:ext cx="5763703" cy="5596346"/>
            <a:chOff x="2783055" y="1137101"/>
            <a:chExt cx="5420420" cy="5263031"/>
          </a:xfrm>
        </p:grpSpPr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CC6957FF-7F26-E7CD-DC98-58F00B195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6379"/>
            <a:stretch/>
          </p:blipFill>
          <p:spPr>
            <a:xfrm>
              <a:off x="2877899" y="1137101"/>
              <a:ext cx="5201869" cy="1510306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2C064C34-6FC1-37E9-9E56-31B901970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273"/>
            <a:stretch/>
          </p:blipFill>
          <p:spPr>
            <a:xfrm>
              <a:off x="2783055" y="2704012"/>
              <a:ext cx="5420420" cy="2007325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68E026E1-4F54-3C9D-F231-6E75FF184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375" b="8484"/>
            <a:stretch/>
          </p:blipFill>
          <p:spPr>
            <a:xfrm>
              <a:off x="2877898" y="4767943"/>
              <a:ext cx="5201869" cy="1632189"/>
            </a:xfrm>
            <a:prstGeom prst="rect">
              <a:avLst/>
            </a:prstGeom>
          </p:spPr>
        </p:pic>
      </p:grpSp>
      <p:pic>
        <p:nvPicPr>
          <p:cNvPr id="230" name="Graphic 229">
            <a:extLst>
              <a:ext uri="{FF2B5EF4-FFF2-40B4-BE49-F238E27FC236}">
                <a16:creationId xmlns:a16="http://schemas.microsoft.com/office/drawing/2014/main" id="{1E1A9727-69DD-65B6-2F48-5C087E55E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350" y="2506556"/>
            <a:ext cx="36000" cy="64800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220A41CB-64AD-9283-DD50-E6EDE514F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17" b="-1"/>
          <a:stretch/>
        </p:blipFill>
        <p:spPr>
          <a:xfrm>
            <a:off x="677534" y="1748102"/>
            <a:ext cx="1007826" cy="1472972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B37B4E1A-394E-2F4D-9B41-E788363D3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123" y="66502"/>
            <a:ext cx="8009891" cy="652144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656E391B-3E45-9949-BDFB-49F608604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7587" y="401707"/>
            <a:ext cx="261355" cy="266195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58510DFB-215E-74F7-379C-08DEED0F5CA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3535" y="345884"/>
            <a:ext cx="2125959" cy="396846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91F1A500-851B-5425-971E-AEE9EB5B78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8112" b="95362"/>
          <a:stretch/>
        </p:blipFill>
        <p:spPr>
          <a:xfrm>
            <a:off x="9517221" y="0"/>
            <a:ext cx="2668859" cy="305523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661A76B-3F2F-597B-E93D-2823F28D9B5A}"/>
              </a:ext>
            </a:extLst>
          </p:cNvPr>
          <p:cNvGrpSpPr/>
          <p:nvPr/>
        </p:nvGrpSpPr>
        <p:grpSpPr>
          <a:xfrm>
            <a:off x="8000378" y="338436"/>
            <a:ext cx="2564676" cy="435965"/>
            <a:chOff x="8457577" y="282681"/>
            <a:chExt cx="2564676" cy="435965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1F5A71-ECE1-AAC8-EBB7-6D82EE9F12B4}"/>
                </a:ext>
              </a:extLst>
            </p:cNvPr>
            <p:cNvGrpSpPr/>
            <p:nvPr/>
          </p:nvGrpSpPr>
          <p:grpSpPr>
            <a:xfrm>
              <a:off x="8457577" y="282681"/>
              <a:ext cx="2326136" cy="435965"/>
              <a:chOff x="8457577" y="282681"/>
              <a:chExt cx="2326136" cy="435965"/>
            </a:xfrm>
          </p:grpSpPr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F2A240AB-4BD7-3FF9-363B-629A359AF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73379" y="406176"/>
                <a:ext cx="342900" cy="205114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045FEB9A-880D-C9DD-5FE8-5477F08BC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" t="1" r="33152" b="-10737"/>
              <a:stretch/>
            </p:blipFill>
            <p:spPr>
              <a:xfrm>
                <a:off x="8457577" y="282681"/>
                <a:ext cx="2326136" cy="435965"/>
              </a:xfrm>
              <a:prstGeom prst="rect">
                <a:avLst/>
              </a:prstGeom>
            </p:spPr>
          </p:pic>
        </p:grpSp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FB394F73-80A5-8812-93FB-C51579372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2489"/>
            <a:stretch/>
          </p:blipFill>
          <p:spPr>
            <a:xfrm>
              <a:off x="10760897" y="282681"/>
              <a:ext cx="261356" cy="39370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97CEFEDB-81B9-091E-599E-3D97E960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73842" y="392574"/>
              <a:ext cx="986072" cy="186119"/>
            </a:xfrm>
            <a:prstGeom prst="rect">
              <a:avLst/>
            </a:prstGeom>
          </p:spPr>
        </p:pic>
      </p:grpSp>
      <p:pic>
        <p:nvPicPr>
          <p:cNvPr id="259" name="Picture 258">
            <a:extLst>
              <a:ext uri="{FF2B5EF4-FFF2-40B4-BE49-F238E27FC236}">
                <a16:creationId xmlns:a16="http://schemas.microsoft.com/office/drawing/2014/main" id="{4D57BB55-064F-A755-2339-7D11D33F25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9717" y="479651"/>
            <a:ext cx="858386" cy="14745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52F460BB-C2D7-4D1D-45F9-1FE6FBD3F6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4278" y="66639"/>
            <a:ext cx="11105321" cy="7239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B6067509-EC73-5FAC-3A05-3EBD84A4AC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389" y="74389"/>
            <a:ext cx="12151222" cy="723645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7B57B0E3-EE19-D453-6DC6-FFCD90FF6BA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1" r="-31" b="87031"/>
          <a:stretch/>
        </p:blipFill>
        <p:spPr>
          <a:xfrm>
            <a:off x="3912" y="7019"/>
            <a:ext cx="12167699" cy="852310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72121DC3-F104-C4F3-57AC-6A61414DFA2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5013" y="1190636"/>
            <a:ext cx="1219200" cy="596900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D8394F65-006E-C124-E7E4-6543AAA2C3BE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370" y="828661"/>
            <a:ext cx="307684" cy="6639692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48E6DE49-BB65-404C-7DA4-75CF1514E5E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20881" y="1306878"/>
            <a:ext cx="544564" cy="237374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411787C0-AC39-098A-869B-92505C36D18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9675" y="3221074"/>
            <a:ext cx="2405860" cy="1700694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812CBE16-93D1-79EE-2034-AAB15B428870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5059"/>
          <a:stretch/>
        </p:blipFill>
        <p:spPr>
          <a:xfrm>
            <a:off x="8982466" y="1542210"/>
            <a:ext cx="2405860" cy="1444587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041F95EE-1FF4-E8CE-84EC-14535E47451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55778" y="1588785"/>
            <a:ext cx="148865" cy="16699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B1A08970-B780-4B5D-C922-EEBCD8E80E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55778" y="1782121"/>
            <a:ext cx="148865" cy="166999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2D82D743-26FB-5261-EC34-0D7A540E1CD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56532" y="1975457"/>
            <a:ext cx="148865" cy="166999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6BE85376-5D3D-548D-71F6-6BED340C363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56532" y="2168793"/>
            <a:ext cx="148865" cy="166999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C8ACE834-45AB-8CB3-FD36-2520D650DF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55777" y="2461843"/>
            <a:ext cx="148865" cy="166999"/>
          </a:xfrm>
          <a:prstGeom prst="rect">
            <a:avLst/>
          </a:prstGeom>
        </p:spPr>
      </p:pic>
      <p:grpSp>
        <p:nvGrpSpPr>
          <p:cNvPr id="464" name="Group 463">
            <a:extLst>
              <a:ext uri="{FF2B5EF4-FFF2-40B4-BE49-F238E27FC236}">
                <a16:creationId xmlns:a16="http://schemas.microsoft.com/office/drawing/2014/main" id="{C60A6823-26CD-9EE8-727F-9B84396DC6A7}"/>
              </a:ext>
            </a:extLst>
          </p:cNvPr>
          <p:cNvGrpSpPr/>
          <p:nvPr/>
        </p:nvGrpSpPr>
        <p:grpSpPr>
          <a:xfrm>
            <a:off x="9063867" y="3522784"/>
            <a:ext cx="149620" cy="1040057"/>
            <a:chOff x="9208177" y="1741185"/>
            <a:chExt cx="149620" cy="1040057"/>
          </a:xfrm>
        </p:grpSpPr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8DEF987A-1873-0D88-EE1B-17BAAD8A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208178" y="1741185"/>
              <a:ext cx="148865" cy="166999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F83B3CCB-1AEC-0E94-3342-65163DEE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208178" y="1934521"/>
              <a:ext cx="148865" cy="166999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4D41571-735F-952C-EE21-D57B45EF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208932" y="2127857"/>
              <a:ext cx="148865" cy="166999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4D9232AD-DFA6-FC4D-609A-749CDAD1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208932" y="2321193"/>
              <a:ext cx="148865" cy="166999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B6CE96B5-8306-6369-A933-66064110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208177" y="2614243"/>
              <a:ext cx="148865" cy="166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65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F4606C44-6FBF-EB19-18F5-5A7509C52017}"/>
              </a:ext>
            </a:extLst>
          </p:cNvPr>
          <p:cNvSpPr txBox="1"/>
          <p:nvPr/>
        </p:nvSpPr>
        <p:spPr>
          <a:xfrm>
            <a:off x="-35412" y="-693620"/>
            <a:ext cx="18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Typesense</a:t>
            </a:r>
            <a:r>
              <a:rPr lang="en-US" dirty="0"/>
              <a:t>/</a:t>
            </a:r>
            <a:r>
              <a:rPr lang="en-US" dirty="0" err="1"/>
              <a:t>Algolia</a:t>
            </a:r>
            <a:endParaRPr lang="en-US" dirty="0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E780D72-42A2-0DFC-A0E0-E2D78372A4B9}"/>
              </a:ext>
            </a:extLst>
          </p:cNvPr>
          <p:cNvGrpSpPr/>
          <p:nvPr/>
        </p:nvGrpSpPr>
        <p:grpSpPr>
          <a:xfrm>
            <a:off x="2343525" y="1875331"/>
            <a:ext cx="5763703" cy="5295404"/>
            <a:chOff x="2783055" y="1420119"/>
            <a:chExt cx="5420420" cy="4980013"/>
          </a:xfrm>
        </p:grpSpPr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CC6957FF-7F26-E7CD-DC98-58F00B195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74" b="56379"/>
            <a:stretch/>
          </p:blipFill>
          <p:spPr>
            <a:xfrm>
              <a:off x="2877899" y="1420119"/>
              <a:ext cx="5201869" cy="1227288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2C064C34-6FC1-37E9-9E56-31B901970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273"/>
            <a:stretch/>
          </p:blipFill>
          <p:spPr>
            <a:xfrm>
              <a:off x="2783055" y="2704012"/>
              <a:ext cx="5420420" cy="2007325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68E026E1-4F54-3C9D-F231-6E75FF184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375" b="8484"/>
            <a:stretch/>
          </p:blipFill>
          <p:spPr>
            <a:xfrm>
              <a:off x="2877898" y="4767943"/>
              <a:ext cx="5201869" cy="1632189"/>
            </a:xfrm>
            <a:prstGeom prst="rect">
              <a:avLst/>
            </a:prstGeom>
          </p:spPr>
        </p:pic>
      </p:grpSp>
      <p:pic>
        <p:nvPicPr>
          <p:cNvPr id="230" name="Graphic 229">
            <a:extLst>
              <a:ext uri="{FF2B5EF4-FFF2-40B4-BE49-F238E27FC236}">
                <a16:creationId xmlns:a16="http://schemas.microsoft.com/office/drawing/2014/main" id="{1E1A9727-69DD-65B6-2F48-5C087E55E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345" y="2506556"/>
            <a:ext cx="36000" cy="6480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B37B4E1A-394E-2F4D-9B41-E788363D3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123" y="66502"/>
            <a:ext cx="8009891" cy="652144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656E391B-3E45-9949-BDFB-49F608604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587" y="401707"/>
            <a:ext cx="261355" cy="266195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58510DFB-215E-74F7-379C-08DEED0F5CA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3535" y="345884"/>
            <a:ext cx="2125959" cy="396846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91F1A500-851B-5425-971E-AEE9EB5B78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112" b="95362"/>
          <a:stretch/>
        </p:blipFill>
        <p:spPr>
          <a:xfrm>
            <a:off x="9517221" y="0"/>
            <a:ext cx="2668859" cy="305523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661A76B-3F2F-597B-E93D-2823F28D9B5A}"/>
              </a:ext>
            </a:extLst>
          </p:cNvPr>
          <p:cNvGrpSpPr/>
          <p:nvPr/>
        </p:nvGrpSpPr>
        <p:grpSpPr>
          <a:xfrm>
            <a:off x="8000378" y="338436"/>
            <a:ext cx="2564676" cy="435965"/>
            <a:chOff x="8457577" y="282681"/>
            <a:chExt cx="2564676" cy="435965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D1F5A71-ECE1-AAC8-EBB7-6D82EE9F12B4}"/>
                </a:ext>
              </a:extLst>
            </p:cNvPr>
            <p:cNvGrpSpPr/>
            <p:nvPr/>
          </p:nvGrpSpPr>
          <p:grpSpPr>
            <a:xfrm>
              <a:off x="8457577" y="282681"/>
              <a:ext cx="2326136" cy="435965"/>
              <a:chOff x="8457577" y="282681"/>
              <a:chExt cx="2326136" cy="435965"/>
            </a:xfrm>
          </p:grpSpPr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F2A240AB-4BD7-3FF9-363B-629A359AF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73379" y="406176"/>
                <a:ext cx="342900" cy="205114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045FEB9A-880D-C9DD-5FE8-5477F08BC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" t="1" r="33152" b="-10737"/>
              <a:stretch/>
            </p:blipFill>
            <p:spPr>
              <a:xfrm>
                <a:off x="8457577" y="282681"/>
                <a:ext cx="2326136" cy="435965"/>
              </a:xfrm>
              <a:prstGeom prst="rect">
                <a:avLst/>
              </a:prstGeom>
            </p:spPr>
          </p:pic>
        </p:grpSp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FB394F73-80A5-8812-93FB-C51579372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2489"/>
            <a:stretch/>
          </p:blipFill>
          <p:spPr>
            <a:xfrm>
              <a:off x="10760897" y="282681"/>
              <a:ext cx="261356" cy="39370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97CEFEDB-81B9-091E-599E-3D97E960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73842" y="392574"/>
              <a:ext cx="986072" cy="186119"/>
            </a:xfrm>
            <a:prstGeom prst="rect">
              <a:avLst/>
            </a:prstGeom>
          </p:spPr>
        </p:pic>
      </p:grpSp>
      <p:pic>
        <p:nvPicPr>
          <p:cNvPr id="259" name="Picture 258">
            <a:extLst>
              <a:ext uri="{FF2B5EF4-FFF2-40B4-BE49-F238E27FC236}">
                <a16:creationId xmlns:a16="http://schemas.microsoft.com/office/drawing/2014/main" id="{4D57BB55-064F-A755-2339-7D11D33F25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9717" y="479651"/>
            <a:ext cx="858386" cy="14745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52F460BB-C2D7-4D1D-45F9-1FE6FBD3F6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4278" y="66639"/>
            <a:ext cx="11105321" cy="7239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B6067509-EC73-5FAC-3A05-3EBD84A4AC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389" y="74389"/>
            <a:ext cx="12151222" cy="723645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7B57B0E3-EE19-D453-6DC6-FFCD90FF6BA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1" r="-31" b="87031"/>
          <a:stretch/>
        </p:blipFill>
        <p:spPr>
          <a:xfrm>
            <a:off x="3912" y="7019"/>
            <a:ext cx="12167699" cy="852310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BEF425C6-9DEC-5DB4-BE1F-7A3DD2947AE1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51" y="844321"/>
            <a:ext cx="307684" cy="6639692"/>
          </a:xfrm>
          <a:prstGeom prst="rect">
            <a:avLst/>
          </a:prstGeom>
        </p:spPr>
      </p:pic>
      <p:grpSp>
        <p:nvGrpSpPr>
          <p:cNvPr id="466" name="Group 465">
            <a:extLst>
              <a:ext uri="{FF2B5EF4-FFF2-40B4-BE49-F238E27FC236}">
                <a16:creationId xmlns:a16="http://schemas.microsoft.com/office/drawing/2014/main" id="{8E2D655D-F041-A4C3-D7E6-C0FB8C33A5C1}"/>
              </a:ext>
            </a:extLst>
          </p:cNvPr>
          <p:cNvGrpSpPr/>
          <p:nvPr/>
        </p:nvGrpSpPr>
        <p:grpSpPr>
          <a:xfrm>
            <a:off x="658110" y="2241594"/>
            <a:ext cx="1035725" cy="1704313"/>
            <a:chOff x="658110" y="1099365"/>
            <a:chExt cx="1035725" cy="1704313"/>
          </a:xfrm>
        </p:grpSpPr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34186ED7-243B-9580-01D9-D7904FE7B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6854" t="9625"/>
            <a:stretch/>
          </p:blipFill>
          <p:spPr>
            <a:xfrm>
              <a:off x="925570" y="1129738"/>
              <a:ext cx="768265" cy="1635298"/>
            </a:xfrm>
            <a:prstGeom prst="rect">
              <a:avLst/>
            </a:prstGeom>
          </p:spPr>
        </p:pic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2E2ADBFC-E9AC-B430-DB22-1E665D5C18DD}"/>
                </a:ext>
              </a:extLst>
            </p:cNvPr>
            <p:cNvSpPr txBox="1"/>
            <p:nvPr/>
          </p:nvSpPr>
          <p:spPr>
            <a:xfrm>
              <a:off x="658110" y="1099365"/>
              <a:ext cx="327334" cy="1704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F Pro Semibold" pitchFamily="2" charset="0"/>
                </a:rPr>
                <a:t>􀬳</a:t>
              </a:r>
            </a:p>
            <a:p>
              <a:pPr algn="ctr"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F Pro Semibold" pitchFamily="2" charset="0"/>
                </a:rPr>
                <a:t>􀅵</a:t>
              </a:r>
            </a:p>
            <a:p>
              <a:pPr algn="ctr"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F Pro Semibold" pitchFamily="2" charset="0"/>
                </a:rPr>
                <a:t>􀈸</a:t>
              </a:r>
            </a:p>
            <a:p>
              <a:pPr algn="ctr"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F Pro Semibold" pitchFamily="2" charset="0"/>
                </a:rPr>
                <a:t>􀙫</a:t>
              </a:r>
            </a:p>
            <a:p>
              <a:pPr algn="ctr"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F Pro Semibold" pitchFamily="2" charset="0"/>
                </a:rPr>
                <a:t>􀉛</a:t>
              </a:r>
            </a:p>
            <a:p>
              <a:pPr algn="ctr"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F Pro Semibold" pitchFamily="2" charset="0"/>
                </a:rPr>
                <a:t>􀐟</a:t>
              </a:r>
            </a:p>
            <a:p>
              <a:pPr algn="ctr"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F Pro Semibold" pitchFamily="2" charset="0"/>
                </a:rPr>
                <a:t>􀫔</a:t>
              </a:r>
            </a:p>
            <a:p>
              <a:pPr algn="ctr"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F Pro Semibold" pitchFamily="2" charset="0"/>
                </a:rPr>
                <a:t>􁅥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BF884FC0-F4B7-289C-B7EA-9E43BDB52662}"/>
              </a:ext>
            </a:extLst>
          </p:cNvPr>
          <p:cNvGrpSpPr/>
          <p:nvPr/>
        </p:nvGrpSpPr>
        <p:grpSpPr>
          <a:xfrm>
            <a:off x="680868" y="1043760"/>
            <a:ext cx="928712" cy="302463"/>
            <a:chOff x="680868" y="1043760"/>
            <a:chExt cx="928712" cy="302463"/>
          </a:xfrm>
        </p:grpSpPr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E37A38FB-B82A-DC75-1250-DA6ACE6EA51E}"/>
                </a:ext>
              </a:extLst>
            </p:cNvPr>
            <p:cNvGrpSpPr/>
            <p:nvPr/>
          </p:nvGrpSpPr>
          <p:grpSpPr>
            <a:xfrm>
              <a:off x="680868" y="1043760"/>
              <a:ext cx="662863" cy="302463"/>
              <a:chOff x="653436" y="1135200"/>
              <a:chExt cx="662863" cy="302463"/>
            </a:xfrm>
          </p:grpSpPr>
          <p:pic>
            <p:nvPicPr>
              <p:cNvPr id="472" name="Picture 471">
                <a:extLst>
                  <a:ext uri="{FF2B5EF4-FFF2-40B4-BE49-F238E27FC236}">
                    <a16:creationId xmlns:a16="http://schemas.microsoft.com/office/drawing/2014/main" id="{0D361BD9-7B8D-D965-8925-033D47C090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r="59856"/>
              <a:stretch/>
            </p:blipFill>
            <p:spPr>
              <a:xfrm>
                <a:off x="653436" y="1135200"/>
                <a:ext cx="514157" cy="302264"/>
              </a:xfrm>
              <a:prstGeom prst="rect">
                <a:avLst/>
              </a:prstGeom>
            </p:spPr>
          </p:pic>
          <p:pic>
            <p:nvPicPr>
              <p:cNvPr id="473" name="Picture 472">
                <a:extLst>
                  <a:ext uri="{FF2B5EF4-FFF2-40B4-BE49-F238E27FC236}">
                    <a16:creationId xmlns:a16="http://schemas.microsoft.com/office/drawing/2014/main" id="{86DFDD51-EE09-6539-E47D-AD4A1446CE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1" r="88128"/>
              <a:stretch/>
            </p:blipFill>
            <p:spPr>
              <a:xfrm flipH="1">
                <a:off x="1164254" y="1135399"/>
                <a:ext cx="152045" cy="302264"/>
              </a:xfrm>
              <a:prstGeom prst="rect">
                <a:avLst/>
              </a:prstGeom>
            </p:spPr>
          </p:pic>
          <p:pic>
            <p:nvPicPr>
              <p:cNvPr id="474" name="Picture 473">
                <a:extLst>
                  <a:ext uri="{FF2B5EF4-FFF2-40B4-BE49-F238E27FC236}">
                    <a16:creationId xmlns:a16="http://schemas.microsoft.com/office/drawing/2014/main" id="{718A1FD2-F3E3-A42F-5CDA-A6602263C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54778" y="1230260"/>
                <a:ext cx="71687" cy="119478"/>
              </a:xfrm>
              <a:prstGeom prst="rect">
                <a:avLst/>
              </a:prstGeom>
            </p:spPr>
          </p:pic>
        </p:grpSp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9E08352A-71FF-677D-E167-C3A4537F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341572" y="1101325"/>
              <a:ext cx="268008" cy="183030"/>
            </a:xfrm>
            <a:prstGeom prst="rect">
              <a:avLst/>
            </a:prstGeom>
          </p:spPr>
        </p:pic>
      </p:grpSp>
      <p:pic>
        <p:nvPicPr>
          <p:cNvPr id="552" name="Picture 551">
            <a:extLst>
              <a:ext uri="{FF2B5EF4-FFF2-40B4-BE49-F238E27FC236}">
                <a16:creationId xmlns:a16="http://schemas.microsoft.com/office/drawing/2014/main" id="{7F347E96-A500-A428-F84F-4BB3FCF55AC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69035" y="1673426"/>
            <a:ext cx="1839593" cy="2263047"/>
          </a:xfrm>
          <a:prstGeom prst="rect">
            <a:avLst/>
          </a:prstGeom>
        </p:spPr>
      </p:pic>
      <p:pic>
        <p:nvPicPr>
          <p:cNvPr id="560" name="Picture 559">
            <a:extLst>
              <a:ext uri="{FF2B5EF4-FFF2-40B4-BE49-F238E27FC236}">
                <a16:creationId xmlns:a16="http://schemas.microsoft.com/office/drawing/2014/main" id="{C7B9C7EA-AB21-F758-66B6-95F620FD7E8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92650" y="1678687"/>
            <a:ext cx="458801" cy="180427"/>
          </a:xfrm>
          <a:prstGeom prst="rect">
            <a:avLst/>
          </a:prstGeom>
        </p:spPr>
      </p:pic>
      <p:pic>
        <p:nvPicPr>
          <p:cNvPr id="561" name="Picture 560">
            <a:extLst>
              <a:ext uri="{FF2B5EF4-FFF2-40B4-BE49-F238E27FC236}">
                <a16:creationId xmlns:a16="http://schemas.microsoft.com/office/drawing/2014/main" id="{9E896627-78BB-7488-392C-37C91D405C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59218" y="2000362"/>
            <a:ext cx="592233" cy="159447"/>
          </a:xfrm>
          <a:prstGeom prst="rect">
            <a:avLst/>
          </a:prstGeom>
        </p:spPr>
      </p:pic>
      <p:pic>
        <p:nvPicPr>
          <p:cNvPr id="563" name="Picture 562">
            <a:extLst>
              <a:ext uri="{FF2B5EF4-FFF2-40B4-BE49-F238E27FC236}">
                <a16:creationId xmlns:a16="http://schemas.microsoft.com/office/drawing/2014/main" id="{94CB2D86-F93E-F4FA-0471-22E4133915C3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" r="53094" b="-1"/>
          <a:stretch/>
        </p:blipFill>
        <p:spPr>
          <a:xfrm>
            <a:off x="9109417" y="2295335"/>
            <a:ext cx="227548" cy="190777"/>
          </a:xfrm>
          <a:prstGeom prst="rect">
            <a:avLst/>
          </a:prstGeom>
        </p:spPr>
      </p:pic>
      <p:pic>
        <p:nvPicPr>
          <p:cNvPr id="565" name="Picture 564">
            <a:extLst>
              <a:ext uri="{FF2B5EF4-FFF2-40B4-BE49-F238E27FC236}">
                <a16:creationId xmlns:a16="http://schemas.microsoft.com/office/drawing/2014/main" id="{F8015F59-96F9-C448-C180-78EC194E268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80362" y="2652254"/>
            <a:ext cx="592233" cy="159447"/>
          </a:xfrm>
          <a:prstGeom prst="rect">
            <a:avLst/>
          </a:prstGeom>
        </p:spPr>
      </p:pic>
      <p:pic>
        <p:nvPicPr>
          <p:cNvPr id="566" name="Picture 565">
            <a:extLst>
              <a:ext uri="{FF2B5EF4-FFF2-40B4-BE49-F238E27FC236}">
                <a16:creationId xmlns:a16="http://schemas.microsoft.com/office/drawing/2014/main" id="{380525E6-44D9-E356-6990-4B7DDC2814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07136" y="2940173"/>
            <a:ext cx="458801" cy="180427"/>
          </a:xfrm>
          <a:prstGeom prst="rect">
            <a:avLst/>
          </a:prstGeom>
        </p:spPr>
      </p:pic>
      <p:pic>
        <p:nvPicPr>
          <p:cNvPr id="567" name="Picture 566">
            <a:extLst>
              <a:ext uri="{FF2B5EF4-FFF2-40B4-BE49-F238E27FC236}">
                <a16:creationId xmlns:a16="http://schemas.microsoft.com/office/drawing/2014/main" id="{62D28051-2D52-122C-0F54-5670796F6E2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" r="53094" b="-1"/>
          <a:stretch/>
        </p:blipFill>
        <p:spPr>
          <a:xfrm>
            <a:off x="9116020" y="3564704"/>
            <a:ext cx="227548" cy="190777"/>
          </a:xfrm>
          <a:prstGeom prst="rect">
            <a:avLst/>
          </a:prstGeom>
        </p:spPr>
      </p:pic>
      <p:pic>
        <p:nvPicPr>
          <p:cNvPr id="568" name="Picture 567">
            <a:extLst>
              <a:ext uri="{FF2B5EF4-FFF2-40B4-BE49-F238E27FC236}">
                <a16:creationId xmlns:a16="http://schemas.microsoft.com/office/drawing/2014/main" id="{743C0BB6-8565-9193-4903-FA6E9E9B7BF8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" r="53094" b="-1"/>
          <a:stretch/>
        </p:blipFill>
        <p:spPr>
          <a:xfrm>
            <a:off x="9123903" y="3247263"/>
            <a:ext cx="227548" cy="190777"/>
          </a:xfrm>
          <a:prstGeom prst="rect">
            <a:avLst/>
          </a:prstGeom>
        </p:spPr>
      </p:pic>
      <p:pic>
        <p:nvPicPr>
          <p:cNvPr id="573" name="Picture 572">
            <a:extLst>
              <a:ext uri="{FF2B5EF4-FFF2-40B4-BE49-F238E27FC236}">
                <a16:creationId xmlns:a16="http://schemas.microsoft.com/office/drawing/2014/main" id="{36C9A919-9A45-233B-5C76-F99CD82A8F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83002" y="1716412"/>
            <a:ext cx="111600" cy="120900"/>
          </a:xfrm>
          <a:prstGeom prst="rect">
            <a:avLst/>
          </a:prstGeom>
        </p:spPr>
      </p:pic>
      <p:pic>
        <p:nvPicPr>
          <p:cNvPr id="576" name="Picture 575">
            <a:extLst>
              <a:ext uri="{FF2B5EF4-FFF2-40B4-BE49-F238E27FC236}">
                <a16:creationId xmlns:a16="http://schemas.microsoft.com/office/drawing/2014/main" id="{3DF4F769-0D64-9BD7-5814-1AB617A7743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81824" y="4237884"/>
            <a:ext cx="939253" cy="283667"/>
          </a:xfrm>
          <a:prstGeom prst="rect">
            <a:avLst/>
          </a:prstGeom>
        </p:spPr>
      </p:pic>
      <p:pic>
        <p:nvPicPr>
          <p:cNvPr id="577" name="Picture 576">
            <a:extLst>
              <a:ext uri="{FF2B5EF4-FFF2-40B4-BE49-F238E27FC236}">
                <a16:creationId xmlns:a16="http://schemas.microsoft.com/office/drawing/2014/main" id="{72C52D98-F349-4B20-321E-39F9EA9A080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39225" y="1336074"/>
            <a:ext cx="1080782" cy="261088"/>
          </a:xfrm>
          <a:prstGeom prst="rect">
            <a:avLst/>
          </a:prstGeom>
        </p:spPr>
      </p:pic>
      <p:pic>
        <p:nvPicPr>
          <p:cNvPr id="578" name="Picture 577">
            <a:extLst>
              <a:ext uri="{FF2B5EF4-FFF2-40B4-BE49-F238E27FC236}">
                <a16:creationId xmlns:a16="http://schemas.microsoft.com/office/drawing/2014/main" id="{DF39AAC0-7906-2CF7-26F3-C3D54B54320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72595" y="4571304"/>
            <a:ext cx="1839593" cy="2263047"/>
          </a:xfrm>
          <a:prstGeom prst="rect">
            <a:avLst/>
          </a:prstGeom>
        </p:spPr>
      </p:pic>
      <p:pic>
        <p:nvPicPr>
          <p:cNvPr id="587" name="Picture 586">
            <a:extLst>
              <a:ext uri="{FF2B5EF4-FFF2-40B4-BE49-F238E27FC236}">
                <a16:creationId xmlns:a16="http://schemas.microsoft.com/office/drawing/2014/main" id="{415FAA34-68F1-389B-EEE2-7FDE2B9CEC1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956222" y="1285748"/>
            <a:ext cx="526718" cy="383752"/>
          </a:xfrm>
          <a:prstGeom prst="rect">
            <a:avLst/>
          </a:prstGeom>
        </p:spPr>
      </p:pic>
      <p:pic>
        <p:nvPicPr>
          <p:cNvPr id="588" name="Picture 587">
            <a:extLst>
              <a:ext uri="{FF2B5EF4-FFF2-40B4-BE49-F238E27FC236}">
                <a16:creationId xmlns:a16="http://schemas.microsoft.com/office/drawing/2014/main" id="{D37F57CC-4B5C-5D3F-C1A7-AB39B7C375C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956221" y="4189892"/>
            <a:ext cx="526718" cy="383752"/>
          </a:xfrm>
          <a:prstGeom prst="rect">
            <a:avLst/>
          </a:prstGeom>
        </p:spPr>
      </p:pic>
      <p:pic>
        <p:nvPicPr>
          <p:cNvPr id="623" name="Picture 622">
            <a:extLst>
              <a:ext uri="{FF2B5EF4-FFF2-40B4-BE49-F238E27FC236}">
                <a16:creationId xmlns:a16="http://schemas.microsoft.com/office/drawing/2014/main" id="{8D10A5D1-8040-9702-5F29-117C958E5DD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85362" y="4632719"/>
            <a:ext cx="287467" cy="101605"/>
          </a:xfrm>
          <a:prstGeom prst="rect">
            <a:avLst/>
          </a:prstGeom>
        </p:spPr>
      </p:pic>
      <p:pic>
        <p:nvPicPr>
          <p:cNvPr id="624" name="Picture 623">
            <a:extLst>
              <a:ext uri="{FF2B5EF4-FFF2-40B4-BE49-F238E27FC236}">
                <a16:creationId xmlns:a16="http://schemas.microsoft.com/office/drawing/2014/main" id="{4E9D9724-8980-3E71-6D16-A8F543E132E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85362" y="4934745"/>
            <a:ext cx="287467" cy="101605"/>
          </a:xfrm>
          <a:prstGeom prst="rect">
            <a:avLst/>
          </a:prstGeom>
        </p:spPr>
      </p:pic>
      <p:pic>
        <p:nvPicPr>
          <p:cNvPr id="625" name="Picture 624">
            <a:extLst>
              <a:ext uri="{FF2B5EF4-FFF2-40B4-BE49-F238E27FC236}">
                <a16:creationId xmlns:a16="http://schemas.microsoft.com/office/drawing/2014/main" id="{DA8785EB-2447-2028-5E20-513C5A3B2E5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85362" y="5262893"/>
            <a:ext cx="287467" cy="101605"/>
          </a:xfrm>
          <a:prstGeom prst="rect">
            <a:avLst/>
          </a:prstGeom>
        </p:spPr>
      </p:pic>
      <p:pic>
        <p:nvPicPr>
          <p:cNvPr id="626" name="Picture 625">
            <a:extLst>
              <a:ext uri="{FF2B5EF4-FFF2-40B4-BE49-F238E27FC236}">
                <a16:creationId xmlns:a16="http://schemas.microsoft.com/office/drawing/2014/main" id="{96D9B3A6-9A99-2061-BEB9-6C4A944BC45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85362" y="5572871"/>
            <a:ext cx="287467" cy="101605"/>
          </a:xfrm>
          <a:prstGeom prst="rect">
            <a:avLst/>
          </a:prstGeom>
        </p:spPr>
      </p:pic>
      <p:pic>
        <p:nvPicPr>
          <p:cNvPr id="627" name="Picture 626">
            <a:extLst>
              <a:ext uri="{FF2B5EF4-FFF2-40B4-BE49-F238E27FC236}">
                <a16:creationId xmlns:a16="http://schemas.microsoft.com/office/drawing/2014/main" id="{01C28BAA-23C8-F786-7E70-2FE4EBBCAE9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85362" y="5889091"/>
            <a:ext cx="287467" cy="101605"/>
          </a:xfrm>
          <a:prstGeom prst="rect">
            <a:avLst/>
          </a:prstGeom>
        </p:spPr>
      </p:pic>
      <p:pic>
        <p:nvPicPr>
          <p:cNvPr id="628" name="Picture 627">
            <a:extLst>
              <a:ext uri="{FF2B5EF4-FFF2-40B4-BE49-F238E27FC236}">
                <a16:creationId xmlns:a16="http://schemas.microsoft.com/office/drawing/2014/main" id="{F2A1F259-803A-C1FD-5A7D-CEC17416C61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85362" y="6207021"/>
            <a:ext cx="287467" cy="101605"/>
          </a:xfrm>
          <a:prstGeom prst="rect">
            <a:avLst/>
          </a:prstGeom>
        </p:spPr>
      </p:pic>
      <p:pic>
        <p:nvPicPr>
          <p:cNvPr id="629" name="Picture 628">
            <a:extLst>
              <a:ext uri="{FF2B5EF4-FFF2-40B4-BE49-F238E27FC236}">
                <a16:creationId xmlns:a16="http://schemas.microsoft.com/office/drawing/2014/main" id="{BD11FAEE-448E-77BA-731E-411868B5F60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85362" y="6519265"/>
            <a:ext cx="287467" cy="101605"/>
          </a:xfrm>
          <a:prstGeom prst="rect">
            <a:avLst/>
          </a:prstGeom>
        </p:spPr>
      </p:pic>
      <p:pic>
        <p:nvPicPr>
          <p:cNvPr id="631" name="Picture 630">
            <a:extLst>
              <a:ext uri="{FF2B5EF4-FFF2-40B4-BE49-F238E27FC236}">
                <a16:creationId xmlns:a16="http://schemas.microsoft.com/office/drawing/2014/main" id="{3E25D8FA-7C4F-9550-18F6-048AF428577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98963" y="1567903"/>
            <a:ext cx="1244268" cy="200997"/>
          </a:xfrm>
          <a:prstGeom prst="rect">
            <a:avLst/>
          </a:prstGeom>
        </p:spPr>
      </p:pic>
      <p:pic>
        <p:nvPicPr>
          <p:cNvPr id="632" name="Picture 631">
            <a:extLst>
              <a:ext uri="{FF2B5EF4-FFF2-40B4-BE49-F238E27FC236}">
                <a16:creationId xmlns:a16="http://schemas.microsoft.com/office/drawing/2014/main" id="{0F8E9C13-31D5-0734-8504-AA818D376C9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754716" y="1247907"/>
            <a:ext cx="3324505" cy="363876"/>
          </a:xfrm>
          <a:prstGeom prst="rect">
            <a:avLst/>
          </a:prstGeom>
        </p:spPr>
      </p:pic>
      <p:grpSp>
        <p:nvGrpSpPr>
          <p:cNvPr id="638" name="Group 637">
            <a:extLst>
              <a:ext uri="{FF2B5EF4-FFF2-40B4-BE49-F238E27FC236}">
                <a16:creationId xmlns:a16="http://schemas.microsoft.com/office/drawing/2014/main" id="{046E8E71-70DB-2631-250D-5CA0EC9AF861}"/>
              </a:ext>
            </a:extLst>
          </p:cNvPr>
          <p:cNvGrpSpPr/>
          <p:nvPr/>
        </p:nvGrpSpPr>
        <p:grpSpPr>
          <a:xfrm>
            <a:off x="674070" y="1561339"/>
            <a:ext cx="856819" cy="473206"/>
            <a:chOff x="674070" y="1561339"/>
            <a:chExt cx="856819" cy="473206"/>
          </a:xfrm>
        </p:grpSpPr>
        <p:pic>
          <p:nvPicPr>
            <p:cNvPr id="634" name="Picture 633">
              <a:extLst>
                <a:ext uri="{FF2B5EF4-FFF2-40B4-BE49-F238E27FC236}">
                  <a16:creationId xmlns:a16="http://schemas.microsoft.com/office/drawing/2014/main" id="{25A18059-CD34-386F-EBC5-6AD70ABE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920532" y="1633239"/>
              <a:ext cx="610357" cy="378295"/>
            </a:xfrm>
            <a:prstGeom prst="rect">
              <a:avLst/>
            </a:prstGeom>
          </p:spPr>
        </p:pic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04115A77-D947-296F-9137-AB03539FFD8E}"/>
                </a:ext>
              </a:extLst>
            </p:cNvPr>
            <p:cNvSpPr txBox="1"/>
            <p:nvPr/>
          </p:nvSpPr>
          <p:spPr>
            <a:xfrm>
              <a:off x="674070" y="1561339"/>
              <a:ext cx="298480" cy="47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F Pro Semibold" pitchFamily="2" charset="0"/>
                </a:rPr>
                <a:t>􀢽</a:t>
              </a:r>
            </a:p>
            <a:p>
              <a:pPr>
                <a:lnSpc>
                  <a:spcPts val="1600"/>
                </a:lnSpc>
              </a:pPr>
              <a:r>
                <a:rPr lang="en-AU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F Pro Semibold" pitchFamily="2" charset="0"/>
                </a:rPr>
                <a:t>􀐬</a:t>
              </a:r>
            </a:p>
          </p:txBody>
        </p:sp>
      </p:grpSp>
      <p:sp>
        <p:nvSpPr>
          <p:cNvPr id="646" name="TextBox 645">
            <a:extLst>
              <a:ext uri="{FF2B5EF4-FFF2-40B4-BE49-F238E27FC236}">
                <a16:creationId xmlns:a16="http://schemas.microsoft.com/office/drawing/2014/main" id="{8332C3B6-4423-E333-843E-19F697FB3772}"/>
              </a:ext>
            </a:extLst>
          </p:cNvPr>
          <p:cNvSpPr txBox="1"/>
          <p:nvPr/>
        </p:nvSpPr>
        <p:spPr>
          <a:xfrm>
            <a:off x="2448718" y="1293000"/>
            <a:ext cx="9676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>
                <a:effectLst/>
                <a:latin typeface="SF Pro Light" pitchFamily="2" charset="0"/>
                <a:ea typeface="SF Pro Light" pitchFamily="2" charset="0"/>
                <a:cs typeface="SF Pro Light" pitchFamily="2" charset="0"/>
              </a:rPr>
              <a:t>􀬲</a:t>
            </a:r>
          </a:p>
        </p:txBody>
      </p:sp>
    </p:spTree>
    <p:extLst>
      <p:ext uri="{BB962C8B-B14F-4D97-AF65-F5344CB8AC3E}">
        <p14:creationId xmlns:p14="http://schemas.microsoft.com/office/powerpoint/2010/main" val="40318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ECDAF-7C54-89E2-FA24-097E1AD32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47"/>
          <a:stretch/>
        </p:blipFill>
        <p:spPr>
          <a:xfrm>
            <a:off x="0" y="0"/>
            <a:ext cx="12192000" cy="1027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72C79C-86B3-9BA2-0661-3A1DC3A1A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32" y="855116"/>
            <a:ext cx="10284070" cy="6006961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FD06DD1-F85D-3192-40A5-BBEFE31289A3}"/>
              </a:ext>
            </a:extLst>
          </p:cNvPr>
          <p:cNvGrpSpPr/>
          <p:nvPr/>
        </p:nvGrpSpPr>
        <p:grpSpPr>
          <a:xfrm>
            <a:off x="1993555" y="854870"/>
            <a:ext cx="3593628" cy="7411809"/>
            <a:chOff x="2482991" y="883273"/>
            <a:chExt cx="3219266" cy="6639692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D92A6DAD-3C88-025F-1C79-F3597740CC25}"/>
                </a:ext>
              </a:extLst>
            </p:cNvPr>
            <p:cNvGrpSpPr/>
            <p:nvPr/>
          </p:nvGrpSpPr>
          <p:grpSpPr>
            <a:xfrm>
              <a:off x="2628656" y="933919"/>
              <a:ext cx="2974361" cy="6535030"/>
              <a:chOff x="3362241" y="986234"/>
              <a:chExt cx="2700943" cy="5934298"/>
            </a:xfrm>
          </p:grpSpPr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CC0B28E5-BECF-F7A5-BC57-F796CDE695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9514" b="1"/>
              <a:stretch/>
            </p:blipFill>
            <p:spPr>
              <a:xfrm>
                <a:off x="3362241" y="986234"/>
                <a:ext cx="2700943" cy="4175201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58BA0578-3ED1-0374-D774-98E9628E3F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5792" b="10886"/>
              <a:stretch/>
            </p:blipFill>
            <p:spPr>
              <a:xfrm>
                <a:off x="3362241" y="5191935"/>
                <a:ext cx="2700943" cy="1728597"/>
              </a:xfrm>
              <a:prstGeom prst="rect">
                <a:avLst/>
              </a:prstGeom>
            </p:spPr>
          </p:pic>
        </p:grp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E04038A2-6992-1090-ACA9-F7976AAD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2991" y="883273"/>
              <a:ext cx="307684" cy="6639692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627A421C-3F02-89BB-F10F-3943D9C3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2755" y="933920"/>
              <a:ext cx="520864" cy="204834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0B9DEB79-5197-33E1-7B89-9689E467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2755" y="1923019"/>
              <a:ext cx="520864" cy="204834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C9389D32-242C-78BA-813D-1D7F3F428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53094" b="-1"/>
            <a:stretch/>
          </p:blipFill>
          <p:spPr>
            <a:xfrm>
              <a:off x="5246194" y="1432884"/>
              <a:ext cx="244315" cy="204834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06EC3B41-2211-E4A0-AD9A-01F42C2E5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5352" y="2488650"/>
              <a:ext cx="687910" cy="185206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D2F28298-908E-99A9-8809-C5DCCD341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2599" y="3997732"/>
              <a:ext cx="687910" cy="185206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B4FE14E2-845E-7EA4-6B9D-1DB6937F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2599" y="5532875"/>
              <a:ext cx="687910" cy="185206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A8BF1CFC-FAC0-8DEE-E025-1D8D2FFE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9646" y="2951462"/>
              <a:ext cx="520864" cy="204834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F3B65B1A-2F72-7D8D-CDA8-9448B5725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53094" b="-1"/>
            <a:stretch/>
          </p:blipFill>
          <p:spPr>
            <a:xfrm>
              <a:off x="5223084" y="3450427"/>
              <a:ext cx="244315" cy="204834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EE8DCAF1-E95C-FF78-E1BA-BE88E376D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14242" y="5029906"/>
              <a:ext cx="175241" cy="166479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276E1335-4616-506C-CF6B-0984B131A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2599" y="7062606"/>
              <a:ext cx="687910" cy="185206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4DDC7B18-7C0B-C7B0-F39C-4AB41DFF4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14242" y="6559638"/>
              <a:ext cx="175241" cy="166479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DFE31DAF-7739-125B-0642-F7ACAB0A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9646" y="4486029"/>
              <a:ext cx="520864" cy="204834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9D796889-9F10-F551-9CD9-7D2DDE931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53094" b="-1"/>
            <a:stretch/>
          </p:blipFill>
          <p:spPr>
            <a:xfrm>
              <a:off x="5226434" y="6029509"/>
              <a:ext cx="244315" cy="204834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EED2BED2-3319-1272-5168-0BA18B6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94573" y="883273"/>
              <a:ext cx="307684" cy="6639692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88F0C11-EBA8-D5E6-BA96-79FC56F7AA44}"/>
              </a:ext>
            </a:extLst>
          </p:cNvPr>
          <p:cNvGrpSpPr/>
          <p:nvPr/>
        </p:nvGrpSpPr>
        <p:grpSpPr>
          <a:xfrm>
            <a:off x="5900206" y="1619929"/>
            <a:ext cx="5763703" cy="5295404"/>
            <a:chOff x="2783055" y="1420119"/>
            <a:chExt cx="5420420" cy="4980013"/>
          </a:xfrm>
        </p:grpSpPr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4ABDDD7E-E02F-0CA5-A52D-3F5A28B23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174" b="56379"/>
            <a:stretch/>
          </p:blipFill>
          <p:spPr>
            <a:xfrm>
              <a:off x="2877899" y="1420119"/>
              <a:ext cx="5201869" cy="1227288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71BAFDED-4DC1-314F-F8FC-101B18535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3273"/>
            <a:stretch/>
          </p:blipFill>
          <p:spPr>
            <a:xfrm>
              <a:off x="2783055" y="2704012"/>
              <a:ext cx="5420420" cy="2007325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47B976C0-445B-BCA0-4AE8-65DF17E0E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4375" b="8484"/>
            <a:stretch/>
          </p:blipFill>
          <p:spPr>
            <a:xfrm>
              <a:off x="2877898" y="4767943"/>
              <a:ext cx="5201869" cy="1632189"/>
            </a:xfrm>
            <a:prstGeom prst="rect">
              <a:avLst/>
            </a:prstGeom>
          </p:spPr>
        </p:pic>
      </p:grpSp>
      <p:pic>
        <p:nvPicPr>
          <p:cNvPr id="280" name="Picture 279">
            <a:extLst>
              <a:ext uri="{FF2B5EF4-FFF2-40B4-BE49-F238E27FC236}">
                <a16:creationId xmlns:a16="http://schemas.microsoft.com/office/drawing/2014/main" id="{5F797942-E10D-15C8-0157-981C6C2497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195863"/>
            <a:ext cx="3324505" cy="363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926838-CAFB-D50F-575F-26652641A56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89" t="13818" r="82971" b="33224"/>
          <a:stretch/>
        </p:blipFill>
        <p:spPr>
          <a:xfrm>
            <a:off x="364429" y="911406"/>
            <a:ext cx="1711738" cy="3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1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E8E63D-4513-0D4E-0135-2E5D0C34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00" y="4658450"/>
            <a:ext cx="4991399" cy="602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EEEDC-F672-0384-91C8-316DA934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77" y="4745535"/>
            <a:ext cx="534083" cy="18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3683F4-0ADF-1DD1-109F-C115C0EB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99" y="4999995"/>
            <a:ext cx="282102" cy="147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5A8BC6-7938-2B4C-81C8-B3DF9C9F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58" y="583309"/>
            <a:ext cx="3239025" cy="3005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5CA382-55AE-31E8-10B0-8C2581E74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713" y="2733113"/>
            <a:ext cx="470224" cy="267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8C85C-C47D-86BA-381E-EF9E4BDBB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637" y="4783123"/>
            <a:ext cx="493693" cy="14105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570B2C-D111-902D-FA6E-B3238BB5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83" y="5438161"/>
            <a:ext cx="4991399" cy="60200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65E52C3-C0AB-059A-BCEE-D64859D4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58" y="5985542"/>
            <a:ext cx="534083" cy="18727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8B22B33-BA38-A4FE-908E-C2EAB628E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0" y="5562834"/>
            <a:ext cx="493693" cy="14105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E4DB879-17AB-E93F-EADD-AA2820A94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1481067" y="1517987"/>
            <a:ext cx="162802" cy="427569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A4C02078-5E1C-2730-8AD0-4D5934132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7934" y="5986563"/>
            <a:ext cx="1094388" cy="217428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7FA1CBA-585A-BAB1-1C65-14CA93126BCD}"/>
              </a:ext>
            </a:extLst>
          </p:cNvPr>
          <p:cNvGrpSpPr/>
          <p:nvPr/>
        </p:nvGrpSpPr>
        <p:grpSpPr>
          <a:xfrm>
            <a:off x="7892126" y="799862"/>
            <a:ext cx="3633114" cy="2200918"/>
            <a:chOff x="6591392" y="1431629"/>
            <a:chExt cx="4913624" cy="2976643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1A0B1E-1955-3BD3-F5C9-A38DEAB2F3A1}"/>
                </a:ext>
              </a:extLst>
            </p:cNvPr>
            <p:cNvGrpSpPr/>
            <p:nvPr/>
          </p:nvGrpSpPr>
          <p:grpSpPr>
            <a:xfrm>
              <a:off x="6591392" y="1431629"/>
              <a:ext cx="4889675" cy="807741"/>
              <a:chOff x="6591392" y="1431629"/>
              <a:chExt cx="4889675" cy="807741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05C52E8-1FBF-82A7-5292-03691B6CD6AF}"/>
                  </a:ext>
                </a:extLst>
              </p:cNvPr>
              <p:cNvGrpSpPr/>
              <p:nvPr/>
            </p:nvGrpSpPr>
            <p:grpSpPr>
              <a:xfrm>
                <a:off x="6591392" y="1431629"/>
                <a:ext cx="4889675" cy="807741"/>
                <a:chOff x="6594127" y="1454681"/>
                <a:chExt cx="4889675" cy="80774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223E4D9-8D8C-B60A-52A0-FD888688DBB5}"/>
                    </a:ext>
                  </a:extLst>
                </p:cNvPr>
                <p:cNvGrpSpPr/>
                <p:nvPr/>
              </p:nvGrpSpPr>
              <p:grpSpPr>
                <a:xfrm>
                  <a:off x="6594127" y="1454681"/>
                  <a:ext cx="4889675" cy="807741"/>
                  <a:chOff x="6594127" y="1454681"/>
                  <a:chExt cx="4889675" cy="807741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9B419247-5EA0-4C6C-3268-1599B8C67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208" t="16805" r="48070"/>
                  <a:stretch/>
                </p:blipFill>
                <p:spPr>
                  <a:xfrm>
                    <a:off x="6807356" y="1454681"/>
                    <a:ext cx="2332067" cy="500836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B3B5403E-22DF-0875-63E7-FA1ABED471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7976" y="1760948"/>
                    <a:ext cx="952795" cy="2667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DE0FA5AD-DA8D-75EA-B4E7-F7CB44D39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203077" y="1852588"/>
                    <a:ext cx="195619" cy="185839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3D3FB6E1-10BD-EAD6-878F-409D5003AD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82565" y="1721869"/>
                    <a:ext cx="952795" cy="326182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05668F20-2F6F-1608-4C5F-1D04E43ED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908943" y="1613312"/>
                    <a:ext cx="493693" cy="14105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997DE8CD-E609-F195-46EC-3F535DE28E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94127" y="2091012"/>
                    <a:ext cx="4889675" cy="1714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033B6421-2991-6694-03FA-E3290144A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24106" y="1615179"/>
                  <a:ext cx="282102" cy="147988"/>
                </a:xfrm>
                <a:prstGeom prst="rect">
                  <a:avLst/>
                </a:prstGeom>
              </p:spPr>
            </p:pic>
          </p:grp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A55FA6C0-9EC9-89BE-A928-66B065AFD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1106" y="1836785"/>
                <a:ext cx="513333" cy="180000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7AC587EC-5354-9D62-10C7-32E2AC46E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8030" y="1829915"/>
                <a:ext cx="1094388" cy="217428"/>
              </a:xfrm>
              <a:prstGeom prst="rect">
                <a:avLst/>
              </a:prstGeom>
            </p:spPr>
          </p:pic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ED7A023-4496-56C5-6758-9FF789345E43}"/>
                </a:ext>
              </a:extLst>
            </p:cNvPr>
            <p:cNvGrpSpPr/>
            <p:nvPr/>
          </p:nvGrpSpPr>
          <p:grpSpPr>
            <a:xfrm>
              <a:off x="6591392" y="2149673"/>
              <a:ext cx="4889675" cy="807741"/>
              <a:chOff x="6591392" y="1431629"/>
              <a:chExt cx="4889675" cy="807741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912BD438-B290-3481-7255-6AFCE29FF8F5}"/>
                  </a:ext>
                </a:extLst>
              </p:cNvPr>
              <p:cNvGrpSpPr/>
              <p:nvPr/>
            </p:nvGrpSpPr>
            <p:grpSpPr>
              <a:xfrm>
                <a:off x="6591392" y="1431629"/>
                <a:ext cx="4889675" cy="807741"/>
                <a:chOff x="6594127" y="1454681"/>
                <a:chExt cx="4889675" cy="807741"/>
              </a:xfrm>
            </p:grpSpPr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E28B3FCB-BD0B-8AF7-D667-3BDE3ADB30F1}"/>
                    </a:ext>
                  </a:extLst>
                </p:cNvPr>
                <p:cNvGrpSpPr/>
                <p:nvPr/>
              </p:nvGrpSpPr>
              <p:grpSpPr>
                <a:xfrm>
                  <a:off x="6594127" y="1454681"/>
                  <a:ext cx="4889675" cy="807741"/>
                  <a:chOff x="6594127" y="1454681"/>
                  <a:chExt cx="4889675" cy="807741"/>
                </a:xfrm>
              </p:grpSpPr>
              <p:pic>
                <p:nvPicPr>
                  <p:cNvPr id="148" name="Picture 147">
                    <a:extLst>
                      <a:ext uri="{FF2B5EF4-FFF2-40B4-BE49-F238E27FC236}">
                        <a16:creationId xmlns:a16="http://schemas.microsoft.com/office/drawing/2014/main" id="{749B37D4-0B35-30BD-E72F-ADDE288284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208" t="16805" r="48070"/>
                  <a:stretch/>
                </p:blipFill>
                <p:spPr>
                  <a:xfrm>
                    <a:off x="6807356" y="1454681"/>
                    <a:ext cx="2332067" cy="500836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>
                    <a:extLst>
                      <a:ext uri="{FF2B5EF4-FFF2-40B4-BE49-F238E27FC236}">
                        <a16:creationId xmlns:a16="http://schemas.microsoft.com/office/drawing/2014/main" id="{C91EF553-5B6C-414C-6FFA-98F533CAB2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7976" y="1760948"/>
                    <a:ext cx="952795" cy="266700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>
                    <a:extLst>
                      <a:ext uri="{FF2B5EF4-FFF2-40B4-BE49-F238E27FC236}">
                        <a16:creationId xmlns:a16="http://schemas.microsoft.com/office/drawing/2014/main" id="{6D941B46-1C26-0F5A-2334-154FFA5620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203077" y="1852588"/>
                    <a:ext cx="195619" cy="185839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>
                    <a:extLst>
                      <a:ext uri="{FF2B5EF4-FFF2-40B4-BE49-F238E27FC236}">
                        <a16:creationId xmlns:a16="http://schemas.microsoft.com/office/drawing/2014/main" id="{E3528FAC-D85A-1906-9501-E3EDF6F29E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82565" y="1721869"/>
                    <a:ext cx="952795" cy="326182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4126AD0D-1982-FAD6-A0B6-AB019B6D70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908943" y="1613312"/>
                    <a:ext cx="493693" cy="141055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590196CD-EC66-970C-9824-CCD34D17A0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94127" y="2091012"/>
                    <a:ext cx="4889675" cy="1714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7" name="Picture 146">
                  <a:extLst>
                    <a:ext uri="{FF2B5EF4-FFF2-40B4-BE49-F238E27FC236}">
                      <a16:creationId xmlns:a16="http://schemas.microsoft.com/office/drawing/2014/main" id="{CACC859C-BE61-5B5E-BBD8-C4240997BB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24106" y="1615179"/>
                  <a:ext cx="282102" cy="147988"/>
                </a:xfrm>
                <a:prstGeom prst="rect">
                  <a:avLst/>
                </a:prstGeom>
              </p:spPr>
            </p:pic>
          </p:grp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7DE30CA5-E8EB-E87F-186D-0A6EDFF5A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1106" y="1836785"/>
                <a:ext cx="513333" cy="180000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90222395-B991-D4ED-6EB9-A048E5A66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8030" y="1829915"/>
                <a:ext cx="1094388" cy="217428"/>
              </a:xfrm>
              <a:prstGeom prst="rect">
                <a:avLst/>
              </a:prstGeom>
            </p:spPr>
          </p:pic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783B59D-E803-C3AB-9D44-C0FB7A1DCC29}"/>
                </a:ext>
              </a:extLst>
            </p:cNvPr>
            <p:cNvGrpSpPr/>
            <p:nvPr/>
          </p:nvGrpSpPr>
          <p:grpSpPr>
            <a:xfrm>
              <a:off x="6591392" y="2868919"/>
              <a:ext cx="4889675" cy="807741"/>
              <a:chOff x="6591392" y="1431629"/>
              <a:chExt cx="4889675" cy="807741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3407732-03DF-C163-9162-EB67142A707E}"/>
                  </a:ext>
                </a:extLst>
              </p:cNvPr>
              <p:cNvGrpSpPr/>
              <p:nvPr/>
            </p:nvGrpSpPr>
            <p:grpSpPr>
              <a:xfrm>
                <a:off x="6591392" y="1431629"/>
                <a:ext cx="4889675" cy="807741"/>
                <a:chOff x="6594127" y="1454681"/>
                <a:chExt cx="4889675" cy="807741"/>
              </a:xfrm>
            </p:grpSpPr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66480E85-69C3-470B-3193-68D3C344C469}"/>
                    </a:ext>
                  </a:extLst>
                </p:cNvPr>
                <p:cNvGrpSpPr/>
                <p:nvPr/>
              </p:nvGrpSpPr>
              <p:grpSpPr>
                <a:xfrm>
                  <a:off x="6594127" y="1454681"/>
                  <a:ext cx="4889675" cy="807741"/>
                  <a:chOff x="6594127" y="1454681"/>
                  <a:chExt cx="4889675" cy="807741"/>
                </a:xfrm>
              </p:grpSpPr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5EF54463-A457-2665-E27D-AF0468BE28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208" t="16805" r="48070"/>
                  <a:stretch/>
                </p:blipFill>
                <p:spPr>
                  <a:xfrm>
                    <a:off x="6807356" y="1454681"/>
                    <a:ext cx="2332067" cy="500836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487250FB-37EC-1C53-0F27-EE71F80768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7976" y="1760948"/>
                    <a:ext cx="952795" cy="266700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1FF139B2-35B5-2D11-8C58-E370E5F4E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203077" y="1852588"/>
                    <a:ext cx="195619" cy="185839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A0EC27E8-6C23-10C4-3BF8-03672851E4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82565" y="1721869"/>
                    <a:ext cx="952795" cy="326182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E2D40FD2-8A3A-30A1-16BF-E945884BB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908943" y="1613312"/>
                    <a:ext cx="493693" cy="141055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D5179402-99C3-1862-9AE9-D28E18E7E1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94127" y="2091012"/>
                    <a:ext cx="4889675" cy="1714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ECBCFB28-7DA1-8EBF-71A2-7B5875BFA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24106" y="1615179"/>
                  <a:ext cx="282102" cy="147988"/>
                </a:xfrm>
                <a:prstGeom prst="rect">
                  <a:avLst/>
                </a:prstGeom>
              </p:spPr>
            </p:pic>
          </p:grp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CE808734-D78B-F4FA-CC6D-DABC319B7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1106" y="1836785"/>
                <a:ext cx="513333" cy="180000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11FC4F4D-3695-32E9-7CCA-A8101BF40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8030" y="1829915"/>
                <a:ext cx="1094388" cy="217428"/>
              </a:xfrm>
              <a:prstGeom prst="rect">
                <a:avLst/>
              </a:prstGeom>
            </p:spPr>
          </p:pic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B823C87-2826-A387-8916-9E742488717B}"/>
                </a:ext>
              </a:extLst>
            </p:cNvPr>
            <p:cNvGrpSpPr/>
            <p:nvPr/>
          </p:nvGrpSpPr>
          <p:grpSpPr>
            <a:xfrm>
              <a:off x="6615341" y="3600531"/>
              <a:ext cx="4889675" cy="807741"/>
              <a:chOff x="6591392" y="1431629"/>
              <a:chExt cx="4889675" cy="807741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299B0E23-9EC5-3EBF-DDBC-78D5B3164426}"/>
                  </a:ext>
                </a:extLst>
              </p:cNvPr>
              <p:cNvGrpSpPr/>
              <p:nvPr/>
            </p:nvGrpSpPr>
            <p:grpSpPr>
              <a:xfrm>
                <a:off x="6591392" y="1431629"/>
                <a:ext cx="4889675" cy="807741"/>
                <a:chOff x="6594127" y="1454681"/>
                <a:chExt cx="4889675" cy="807741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D2B3EC3C-6D8A-512B-63E3-CED84E633869}"/>
                    </a:ext>
                  </a:extLst>
                </p:cNvPr>
                <p:cNvGrpSpPr/>
                <p:nvPr/>
              </p:nvGrpSpPr>
              <p:grpSpPr>
                <a:xfrm>
                  <a:off x="6594127" y="1454681"/>
                  <a:ext cx="4889675" cy="807741"/>
                  <a:chOff x="6594127" y="1454681"/>
                  <a:chExt cx="4889675" cy="807741"/>
                </a:xfrm>
              </p:grpSpPr>
              <p:pic>
                <p:nvPicPr>
                  <p:cNvPr id="172" name="Picture 171">
                    <a:extLst>
                      <a:ext uri="{FF2B5EF4-FFF2-40B4-BE49-F238E27FC236}">
                        <a16:creationId xmlns:a16="http://schemas.microsoft.com/office/drawing/2014/main" id="{8C23F2FA-0E54-6641-0368-1958D8453A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208" t="16805" r="48070"/>
                  <a:stretch/>
                </p:blipFill>
                <p:spPr>
                  <a:xfrm>
                    <a:off x="6807356" y="1454681"/>
                    <a:ext cx="2332067" cy="500836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>
                    <a:extLst>
                      <a:ext uri="{FF2B5EF4-FFF2-40B4-BE49-F238E27FC236}">
                        <a16:creationId xmlns:a16="http://schemas.microsoft.com/office/drawing/2014/main" id="{40000AAA-8F4B-3899-2576-97DCD98B5E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57976" y="1760948"/>
                    <a:ext cx="952795" cy="26670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>
                    <a:extLst>
                      <a:ext uri="{FF2B5EF4-FFF2-40B4-BE49-F238E27FC236}">
                        <a16:creationId xmlns:a16="http://schemas.microsoft.com/office/drawing/2014/main" id="{582B93AD-09E8-5CBD-25F4-88364DF1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203077" y="1852588"/>
                    <a:ext cx="195619" cy="185839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>
                    <a:extLst>
                      <a:ext uri="{FF2B5EF4-FFF2-40B4-BE49-F238E27FC236}">
                        <a16:creationId xmlns:a16="http://schemas.microsoft.com/office/drawing/2014/main" id="{D4B11B08-EE7F-9086-469B-49802CEBC6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482565" y="1721869"/>
                    <a:ext cx="952795" cy="326182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>
                    <a:extLst>
                      <a:ext uri="{FF2B5EF4-FFF2-40B4-BE49-F238E27FC236}">
                        <a16:creationId xmlns:a16="http://schemas.microsoft.com/office/drawing/2014/main" id="{94E17534-51FA-802B-9B2F-C029E7174B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908943" y="1613312"/>
                    <a:ext cx="493693" cy="141055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>
                    <a:extLst>
                      <a:ext uri="{FF2B5EF4-FFF2-40B4-BE49-F238E27FC236}">
                        <a16:creationId xmlns:a16="http://schemas.microsoft.com/office/drawing/2014/main" id="{5DFB9748-9816-F4E6-5307-480FEC06F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94127" y="2091012"/>
                    <a:ext cx="4889675" cy="1714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0ABB467F-E7F2-930B-08A1-79B2A0A1D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24106" y="1615179"/>
                  <a:ext cx="282102" cy="147988"/>
                </a:xfrm>
                <a:prstGeom prst="rect">
                  <a:avLst/>
                </a:prstGeom>
              </p:spPr>
            </p:pic>
          </p:grpSp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116773D0-92F8-D306-B47C-216114A3C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1106" y="1836785"/>
                <a:ext cx="513333" cy="180000"/>
              </a:xfrm>
              <a:prstGeom prst="rect">
                <a:avLst/>
              </a:prstGeom>
            </p:spPr>
          </p:pic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485D48A8-7AE7-5A6D-63DE-57276BEF1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8030" y="1829915"/>
                <a:ext cx="1094388" cy="217428"/>
              </a:xfrm>
              <a:prstGeom prst="rect">
                <a:avLst/>
              </a:prstGeom>
            </p:spPr>
          </p:pic>
        </p:grpSp>
      </p:grpSp>
      <p:pic>
        <p:nvPicPr>
          <p:cNvPr id="178" name="Picture 177">
            <a:extLst>
              <a:ext uri="{FF2B5EF4-FFF2-40B4-BE49-F238E27FC236}">
                <a16:creationId xmlns:a16="http://schemas.microsoft.com/office/drawing/2014/main" id="{BF003BD8-D2A7-16B3-080D-4746DDFD7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986" y="1517987"/>
            <a:ext cx="162802" cy="4275695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7306D08-35DA-DC93-B70B-64422C27962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1553" t="14975"/>
          <a:stretch/>
        </p:blipFill>
        <p:spPr>
          <a:xfrm>
            <a:off x="7081189" y="4887018"/>
            <a:ext cx="1957680" cy="280136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343B24B3-75A6-A951-35B9-D2671D20167B}"/>
              </a:ext>
            </a:extLst>
          </p:cNvPr>
          <p:cNvSpPr txBox="1"/>
          <p:nvPr/>
        </p:nvSpPr>
        <p:spPr>
          <a:xfrm>
            <a:off x="6678104" y="4835999"/>
            <a:ext cx="443051" cy="277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AU" sz="1000" dirty="0">
                <a:effectLst/>
                <a:latin typeface="SF Pro Light" pitchFamily="2" charset="0"/>
                <a:ea typeface="SF Pro Light" pitchFamily="2" charset="0"/>
                <a:cs typeface="SF Pro Light" pitchFamily="2" charset="0"/>
              </a:rPr>
              <a:t>􀬲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251055FE-8F50-C485-ECA8-536A51BF1B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5433" y="5137063"/>
            <a:ext cx="1053062" cy="219657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1922EB73-1FF9-4C71-D7E5-8B549E5AF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1799" y="4901139"/>
            <a:ext cx="493693" cy="141055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5D2F5493-EDBD-45F1-D66F-70CFD329D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962" y="4903006"/>
            <a:ext cx="282102" cy="147988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7BDC751-42BB-33AF-2B7C-EEC432EC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033" y="5134277"/>
            <a:ext cx="513333" cy="1800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944FB5D8-45C3-5A49-C937-F3D37F8D25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2554" y="5392100"/>
            <a:ext cx="4889675" cy="17141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BDA788E5-D505-DB60-D217-2D07F5AD61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4425" y="4664435"/>
            <a:ext cx="4889675" cy="17141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98292C10-75E2-ED41-D5DD-259F6C167A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8428" y="5033739"/>
            <a:ext cx="263673" cy="305861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33A4FCC8-1EE1-F254-4006-50BFB3F65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6468" y="5018644"/>
            <a:ext cx="1102718" cy="3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777610-AEB8-A4EF-17B8-D493FA86A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6" b="85577"/>
          <a:stretch/>
        </p:blipFill>
        <p:spPr>
          <a:xfrm>
            <a:off x="0" y="0"/>
            <a:ext cx="12192000" cy="961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AFED76-B5CC-E6B2-2801-547F722B3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3" r="20005" b="1317"/>
          <a:stretch/>
        </p:blipFill>
        <p:spPr>
          <a:xfrm>
            <a:off x="1027387" y="1155379"/>
            <a:ext cx="9756228" cy="55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AD3039-54CC-B87D-B7E9-603BB2A9A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76"/>
          <a:stretch/>
        </p:blipFill>
        <p:spPr>
          <a:xfrm>
            <a:off x="9117263" y="260823"/>
            <a:ext cx="2978480" cy="295200"/>
          </a:xfrm>
          <a:prstGeom prst="rect">
            <a:avLst/>
          </a:prstGeom>
        </p:spPr>
      </p:pic>
      <p:grpSp>
        <p:nvGrpSpPr>
          <p:cNvPr id="4185" name="Group 4184">
            <a:extLst>
              <a:ext uri="{FF2B5EF4-FFF2-40B4-BE49-F238E27FC236}">
                <a16:creationId xmlns:a16="http://schemas.microsoft.com/office/drawing/2014/main" id="{F7EC970C-D92C-3EBA-C672-D60CC2E9C8C2}"/>
              </a:ext>
            </a:extLst>
          </p:cNvPr>
          <p:cNvGrpSpPr/>
          <p:nvPr/>
        </p:nvGrpSpPr>
        <p:grpSpPr>
          <a:xfrm>
            <a:off x="3191460" y="3160504"/>
            <a:ext cx="6045053" cy="2227325"/>
            <a:chOff x="3191460" y="2941561"/>
            <a:chExt cx="6045053" cy="222732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33D77D-9E27-3B54-11C3-5F8AD5391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98" r="22619" b="11941"/>
            <a:stretch/>
          </p:blipFill>
          <p:spPr>
            <a:xfrm>
              <a:off x="6291425" y="2975214"/>
              <a:ext cx="191950" cy="18247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4CCBCB-70A9-DC13-3B59-0E95A7FD9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90" b="1"/>
            <a:stretch/>
          </p:blipFill>
          <p:spPr>
            <a:xfrm>
              <a:off x="3203244" y="2996488"/>
              <a:ext cx="188621" cy="17885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729ABD-B2E4-CC14-8A81-31AD9CCDB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2712"/>
            <a:stretch/>
          </p:blipFill>
          <p:spPr>
            <a:xfrm>
              <a:off x="3434146" y="2941561"/>
              <a:ext cx="2349095" cy="24977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ECC9FE3-C6AA-A3B7-32B7-137CF252D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2210" y="4815015"/>
              <a:ext cx="188621" cy="180419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4FD0B050-A049-A5E2-9D77-3C34AF4AF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7914"/>
            <a:stretch/>
          </p:blipFill>
          <p:spPr>
            <a:xfrm>
              <a:off x="3455998" y="4752810"/>
              <a:ext cx="2333844" cy="26092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C8D5092-ECE9-2D50-662C-3AE51D0A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588" r="21513" b="22934"/>
            <a:stretch/>
          </p:blipFill>
          <p:spPr>
            <a:xfrm>
              <a:off x="3197802" y="4791741"/>
              <a:ext cx="164790" cy="183066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18173FF-A3FA-54F1-FB1F-BE942702F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03259" y="4215217"/>
              <a:ext cx="141728" cy="133138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3BE27B54-EE5C-390E-D00B-CAA67C93A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1460" y="3587452"/>
              <a:ext cx="164790" cy="187262"/>
            </a:xfrm>
            <a:prstGeom prst="rect">
              <a:avLst/>
            </a:prstGeom>
          </p:spPr>
        </p:pic>
        <p:pic>
          <p:nvPicPr>
            <p:cNvPr id="4119" name="Picture 4118">
              <a:extLst>
                <a:ext uri="{FF2B5EF4-FFF2-40B4-BE49-F238E27FC236}">
                  <a16:creationId xmlns:a16="http://schemas.microsoft.com/office/drawing/2014/main" id="{C60A339F-F38E-D7AB-F5D1-EF43FB2A5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91425" y="3606436"/>
              <a:ext cx="191950" cy="149295"/>
            </a:xfrm>
            <a:prstGeom prst="rect">
              <a:avLst/>
            </a:prstGeom>
          </p:spPr>
        </p:pic>
        <p:pic>
          <p:nvPicPr>
            <p:cNvPr id="4123" name="Picture 4122">
              <a:extLst>
                <a:ext uri="{FF2B5EF4-FFF2-40B4-BE49-F238E27FC236}">
                  <a16:creationId xmlns:a16="http://schemas.microsoft.com/office/drawing/2014/main" id="{3BD8136E-204C-A716-F312-9A8D87730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0901"/>
            <a:stretch/>
          </p:blipFill>
          <p:spPr>
            <a:xfrm>
              <a:off x="6539190" y="4757066"/>
              <a:ext cx="2322401" cy="252416"/>
            </a:xfrm>
            <a:prstGeom prst="rect">
              <a:avLst/>
            </a:prstGeom>
          </p:spPr>
        </p:pic>
        <p:pic>
          <p:nvPicPr>
            <p:cNvPr id="4135" name="Picture 4134">
              <a:extLst>
                <a:ext uri="{FF2B5EF4-FFF2-40B4-BE49-F238E27FC236}">
                  <a16:creationId xmlns:a16="http://schemas.microsoft.com/office/drawing/2014/main" id="{5009D7C7-8AB2-6765-FE04-6069C85F8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01428" y="3165387"/>
              <a:ext cx="2622415" cy="186595"/>
            </a:xfrm>
            <a:prstGeom prst="rect">
              <a:avLst/>
            </a:prstGeom>
          </p:spPr>
        </p:pic>
        <p:pic>
          <p:nvPicPr>
            <p:cNvPr id="4139" name="Picture 4138">
              <a:extLst>
                <a:ext uri="{FF2B5EF4-FFF2-40B4-BE49-F238E27FC236}">
                  <a16:creationId xmlns:a16="http://schemas.microsoft.com/office/drawing/2014/main" id="{BC57092F-8885-B180-DDDD-5F7F331F8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59526" y="3586623"/>
              <a:ext cx="899623" cy="188921"/>
            </a:xfrm>
            <a:prstGeom prst="rect">
              <a:avLst/>
            </a:prstGeom>
          </p:spPr>
        </p:pic>
        <p:pic>
          <p:nvPicPr>
            <p:cNvPr id="4143" name="Picture 4142">
              <a:extLst>
                <a:ext uri="{FF2B5EF4-FFF2-40B4-BE49-F238E27FC236}">
                  <a16:creationId xmlns:a16="http://schemas.microsoft.com/office/drawing/2014/main" id="{DAA4E5C8-0703-11B4-F407-255CC6C86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87234" y="2948113"/>
              <a:ext cx="959035" cy="217140"/>
            </a:xfrm>
            <a:prstGeom prst="rect">
              <a:avLst/>
            </a:prstGeom>
          </p:spPr>
        </p:pic>
        <p:pic>
          <p:nvPicPr>
            <p:cNvPr id="4149" name="Picture 4148">
              <a:extLst>
                <a:ext uri="{FF2B5EF4-FFF2-40B4-BE49-F238E27FC236}">
                  <a16:creationId xmlns:a16="http://schemas.microsoft.com/office/drawing/2014/main" id="{5EECC5C9-4E8C-11D7-6979-2ECB7618E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44589"/>
            <a:stretch/>
          </p:blipFill>
          <p:spPr>
            <a:xfrm>
              <a:off x="6519596" y="4138832"/>
              <a:ext cx="2313401" cy="252416"/>
            </a:xfrm>
            <a:prstGeom prst="rect">
              <a:avLst/>
            </a:prstGeom>
          </p:spPr>
        </p:pic>
        <p:pic>
          <p:nvPicPr>
            <p:cNvPr id="4150" name="Picture 4149">
              <a:extLst>
                <a:ext uri="{FF2B5EF4-FFF2-40B4-BE49-F238E27FC236}">
                  <a16:creationId xmlns:a16="http://schemas.microsoft.com/office/drawing/2014/main" id="{2FD90530-57E6-0F8A-43BE-654D334F5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5375" r="19722" b="11642"/>
            <a:stretch/>
          </p:blipFill>
          <p:spPr>
            <a:xfrm>
              <a:off x="6303224" y="4221742"/>
              <a:ext cx="184474" cy="159767"/>
            </a:xfrm>
            <a:prstGeom prst="rect">
              <a:avLst/>
            </a:prstGeom>
          </p:spPr>
        </p:pic>
        <p:pic>
          <p:nvPicPr>
            <p:cNvPr id="4151" name="Picture 4150">
              <a:extLst>
                <a:ext uri="{FF2B5EF4-FFF2-40B4-BE49-F238E27FC236}">
                  <a16:creationId xmlns:a16="http://schemas.microsoft.com/office/drawing/2014/main" id="{F49D3F1A-E1F8-B77E-91BD-E5D7F82D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10510" y="4157512"/>
              <a:ext cx="1232661" cy="260928"/>
            </a:xfrm>
            <a:prstGeom prst="rect">
              <a:avLst/>
            </a:prstGeom>
          </p:spPr>
        </p:pic>
        <p:pic>
          <p:nvPicPr>
            <p:cNvPr id="4152" name="Picture 4151">
              <a:extLst>
                <a:ext uri="{FF2B5EF4-FFF2-40B4-BE49-F238E27FC236}">
                  <a16:creationId xmlns:a16="http://schemas.microsoft.com/office/drawing/2014/main" id="{9ADAF53A-CE83-9454-3E46-A928519F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583038" y="3550972"/>
              <a:ext cx="840748" cy="253129"/>
            </a:xfrm>
            <a:prstGeom prst="rect">
              <a:avLst/>
            </a:prstGeom>
          </p:spPr>
        </p:pic>
        <p:pic>
          <p:nvPicPr>
            <p:cNvPr id="4153" name="Picture 4152">
              <a:extLst>
                <a:ext uri="{FF2B5EF4-FFF2-40B4-BE49-F238E27FC236}">
                  <a16:creationId xmlns:a16="http://schemas.microsoft.com/office/drawing/2014/main" id="{67A91D58-B331-23BB-AA0B-1E09D074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77369" y="3768742"/>
              <a:ext cx="2622415" cy="173987"/>
            </a:xfrm>
            <a:prstGeom prst="rect">
              <a:avLst/>
            </a:prstGeom>
          </p:spPr>
        </p:pic>
        <p:pic>
          <p:nvPicPr>
            <p:cNvPr id="4155" name="Picture 4154">
              <a:extLst>
                <a:ext uri="{FF2B5EF4-FFF2-40B4-BE49-F238E27FC236}">
                  <a16:creationId xmlns:a16="http://schemas.microsoft.com/office/drawing/2014/main" id="{8BFEE622-5B14-7615-D547-ADBE0FE3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14098" y="3775736"/>
              <a:ext cx="2622415" cy="173987"/>
            </a:xfrm>
            <a:prstGeom prst="rect">
              <a:avLst/>
            </a:prstGeom>
          </p:spPr>
        </p:pic>
        <p:pic>
          <p:nvPicPr>
            <p:cNvPr id="4156" name="Picture 4155">
              <a:extLst>
                <a:ext uri="{FF2B5EF4-FFF2-40B4-BE49-F238E27FC236}">
                  <a16:creationId xmlns:a16="http://schemas.microsoft.com/office/drawing/2014/main" id="{DC720622-8412-26A4-2EC3-762F9039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83704" y="4415452"/>
              <a:ext cx="2622415" cy="176509"/>
            </a:xfrm>
            <a:prstGeom prst="rect">
              <a:avLst/>
            </a:prstGeom>
          </p:spPr>
        </p:pic>
        <p:pic>
          <p:nvPicPr>
            <p:cNvPr id="4158" name="Picture 4157">
              <a:extLst>
                <a:ext uri="{FF2B5EF4-FFF2-40B4-BE49-F238E27FC236}">
                  <a16:creationId xmlns:a16="http://schemas.microsoft.com/office/drawing/2014/main" id="{94162820-DC2E-603E-52C0-B9911B459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99418" y="4400885"/>
              <a:ext cx="2302339" cy="164453"/>
            </a:xfrm>
            <a:prstGeom prst="rect">
              <a:avLst/>
            </a:prstGeom>
          </p:spPr>
        </p:pic>
        <p:pic>
          <p:nvPicPr>
            <p:cNvPr id="4160" name="Picture 4159">
              <a:extLst>
                <a:ext uri="{FF2B5EF4-FFF2-40B4-BE49-F238E27FC236}">
                  <a16:creationId xmlns:a16="http://schemas.microsoft.com/office/drawing/2014/main" id="{0C994023-8CC2-B8CD-9984-2110C273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601428" y="4999941"/>
              <a:ext cx="2622415" cy="168945"/>
            </a:xfrm>
            <a:prstGeom prst="rect">
              <a:avLst/>
            </a:prstGeom>
          </p:spPr>
        </p:pic>
        <p:pic>
          <p:nvPicPr>
            <p:cNvPr id="4162" name="Picture 4161">
              <a:extLst>
                <a:ext uri="{FF2B5EF4-FFF2-40B4-BE49-F238E27FC236}">
                  <a16:creationId xmlns:a16="http://schemas.microsoft.com/office/drawing/2014/main" id="{14171C31-30C8-C82C-CA5C-A99911890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59730" y="3168463"/>
              <a:ext cx="2366881" cy="173987"/>
            </a:xfrm>
            <a:prstGeom prst="rect">
              <a:avLst/>
            </a:prstGeom>
          </p:spPr>
        </p:pic>
        <p:pic>
          <p:nvPicPr>
            <p:cNvPr id="4165" name="Picture 4164">
              <a:extLst>
                <a:ext uri="{FF2B5EF4-FFF2-40B4-BE49-F238E27FC236}">
                  <a16:creationId xmlns:a16="http://schemas.microsoft.com/office/drawing/2014/main" id="{35FF8BBC-0881-09A0-8005-4BF5487E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459172" y="5002095"/>
              <a:ext cx="1417627" cy="136639"/>
            </a:xfrm>
            <a:prstGeom prst="rect">
              <a:avLst/>
            </a:prstGeom>
          </p:spPr>
        </p:pic>
      </p:grpSp>
      <p:sp>
        <p:nvSpPr>
          <p:cNvPr id="4166" name="TextBox 4165">
            <a:extLst>
              <a:ext uri="{FF2B5EF4-FFF2-40B4-BE49-F238E27FC236}">
                <a16:creationId xmlns:a16="http://schemas.microsoft.com/office/drawing/2014/main" id="{59D22343-DB54-5710-61E0-11E26F3363D5}"/>
              </a:ext>
            </a:extLst>
          </p:cNvPr>
          <p:cNvSpPr txBox="1"/>
          <p:nvPr/>
        </p:nvSpPr>
        <p:spPr>
          <a:xfrm>
            <a:off x="12453257" y="2975214"/>
            <a:ext cx="35702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写作不再是难题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，全智能的小助手随时为你助力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作文不够好？文字不够美？一键润色帮你轻松解决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科技在手，口试竟变得如此简单！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线上学习成语，轻松又有趣，知识的乐园尽情探索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词不会用别担心，线上造句一点即通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读得多懂更多，一键点击获取丰富的阅读资源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学习讲究策略，方法要找对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有想问的就问吧，答案都在这里哦！</a:t>
            </a:r>
            <a:endParaRPr 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4195" name="Group 4194">
            <a:extLst>
              <a:ext uri="{FF2B5EF4-FFF2-40B4-BE49-F238E27FC236}">
                <a16:creationId xmlns:a16="http://schemas.microsoft.com/office/drawing/2014/main" id="{F97C7D99-5058-EA44-80AE-68DD425C671E}"/>
              </a:ext>
            </a:extLst>
          </p:cNvPr>
          <p:cNvGrpSpPr/>
          <p:nvPr/>
        </p:nvGrpSpPr>
        <p:grpSpPr>
          <a:xfrm>
            <a:off x="0" y="1373268"/>
            <a:ext cx="12192000" cy="1495575"/>
            <a:chOff x="0" y="1199031"/>
            <a:chExt cx="12192000" cy="1495575"/>
          </a:xfrm>
        </p:grpSpPr>
        <p:grpSp>
          <p:nvGrpSpPr>
            <p:cNvPr id="4196" name="Group 4195">
              <a:extLst>
                <a:ext uri="{FF2B5EF4-FFF2-40B4-BE49-F238E27FC236}">
                  <a16:creationId xmlns:a16="http://schemas.microsoft.com/office/drawing/2014/main" id="{E7F3E9EF-9B30-A3C1-8C3E-8D5B57499CB2}"/>
                </a:ext>
              </a:extLst>
            </p:cNvPr>
            <p:cNvGrpSpPr/>
            <p:nvPr/>
          </p:nvGrpSpPr>
          <p:grpSpPr>
            <a:xfrm>
              <a:off x="0" y="1199031"/>
              <a:ext cx="12192000" cy="1495575"/>
              <a:chOff x="0" y="2349062"/>
              <a:chExt cx="12192000" cy="1495575"/>
            </a:xfrm>
          </p:grpSpPr>
          <p:grpSp>
            <p:nvGrpSpPr>
              <p:cNvPr id="4198" name="Group 4197">
                <a:extLst>
                  <a:ext uri="{FF2B5EF4-FFF2-40B4-BE49-F238E27FC236}">
                    <a16:creationId xmlns:a16="http://schemas.microsoft.com/office/drawing/2014/main" id="{A78676A0-19BC-34C3-785D-E20A73636491}"/>
                  </a:ext>
                </a:extLst>
              </p:cNvPr>
              <p:cNvGrpSpPr/>
              <p:nvPr/>
            </p:nvGrpSpPr>
            <p:grpSpPr>
              <a:xfrm>
                <a:off x="0" y="3209252"/>
                <a:ext cx="12192000" cy="635385"/>
                <a:chOff x="0" y="3115733"/>
                <a:chExt cx="12192000" cy="635385"/>
              </a:xfrm>
            </p:grpSpPr>
            <p:pic>
              <p:nvPicPr>
                <p:cNvPr id="4202" name="Picture 4201">
                  <a:extLst>
                    <a:ext uri="{FF2B5EF4-FFF2-40B4-BE49-F238E27FC236}">
                      <a16:creationId xmlns:a16="http://schemas.microsoft.com/office/drawing/2014/main" id="{34FA9035-F2D4-261E-A5E4-F53F35EAE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BEBA8EAE-BF5A-486C-A8C5-ECC9F3942E4B}">
                      <a14:imgProps xmlns:a14="http://schemas.microsoft.com/office/drawing/2010/main">
                        <a14:imgLayer r:embed="rId29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t="44061" b="43893"/>
                <a:stretch/>
              </p:blipFill>
              <p:spPr>
                <a:xfrm>
                  <a:off x="0" y="3115733"/>
                  <a:ext cx="12192000" cy="635385"/>
                </a:xfrm>
                <a:prstGeom prst="rect">
                  <a:avLst/>
                </a:prstGeom>
              </p:spPr>
            </p:pic>
            <p:pic>
              <p:nvPicPr>
                <p:cNvPr id="4203" name="Picture 4202">
                  <a:extLst>
                    <a:ext uri="{FF2B5EF4-FFF2-40B4-BE49-F238E27FC236}">
                      <a16:creationId xmlns:a16="http://schemas.microsoft.com/office/drawing/2014/main" id="{894AD993-748B-F708-448F-10D3EED2C0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65786" y="3347591"/>
                  <a:ext cx="850900" cy="210692"/>
                </a:xfrm>
                <a:prstGeom prst="rect">
                  <a:avLst/>
                </a:prstGeom>
              </p:spPr>
            </p:pic>
          </p:grpSp>
          <p:grpSp>
            <p:nvGrpSpPr>
              <p:cNvPr id="4199" name="Group 4198">
                <a:extLst>
                  <a:ext uri="{FF2B5EF4-FFF2-40B4-BE49-F238E27FC236}">
                    <a16:creationId xmlns:a16="http://schemas.microsoft.com/office/drawing/2014/main" id="{0D863A98-8737-E585-BD1C-8D94566F8004}"/>
                  </a:ext>
                </a:extLst>
              </p:cNvPr>
              <p:cNvGrpSpPr/>
              <p:nvPr/>
            </p:nvGrpSpPr>
            <p:grpSpPr>
              <a:xfrm>
                <a:off x="5448328" y="2349062"/>
                <a:ext cx="1167672" cy="553050"/>
                <a:chOff x="3884465" y="2462944"/>
                <a:chExt cx="1033481" cy="489493"/>
              </a:xfrm>
            </p:grpSpPr>
            <p:pic>
              <p:nvPicPr>
                <p:cNvPr id="4200" name="Picture 4199">
                  <a:extLst>
                    <a:ext uri="{FF2B5EF4-FFF2-40B4-BE49-F238E27FC236}">
                      <a16:creationId xmlns:a16="http://schemas.microsoft.com/office/drawing/2014/main" id="{42595CE8-494C-03E0-0E0C-777C961EF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/>
                <a:srcRect r="64610" b="39880"/>
                <a:stretch/>
              </p:blipFill>
              <p:spPr>
                <a:xfrm>
                  <a:off x="3884465" y="2462944"/>
                  <a:ext cx="782656" cy="489493"/>
                </a:xfrm>
                <a:prstGeom prst="rect">
                  <a:avLst/>
                </a:prstGeom>
              </p:spPr>
            </p:pic>
            <p:pic>
              <p:nvPicPr>
                <p:cNvPr id="4201" name="Picture 4200">
                  <a:extLst>
                    <a:ext uri="{FF2B5EF4-FFF2-40B4-BE49-F238E27FC236}">
                      <a16:creationId xmlns:a16="http://schemas.microsoft.com/office/drawing/2014/main" id="{1811E270-68AB-7372-4CBC-755B891A8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67121" y="2673408"/>
                  <a:ext cx="250825" cy="1966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97" name="Picture 4196">
              <a:extLst>
                <a:ext uri="{FF2B5EF4-FFF2-40B4-BE49-F238E27FC236}">
                  <a16:creationId xmlns:a16="http://schemas.microsoft.com/office/drawing/2014/main" id="{7A7CF825-A7F8-5046-1F26-A373E72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337111" y="1757261"/>
              <a:ext cx="1478417" cy="159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70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4C7902-24F7-FEF2-CF06-6BD5DFEB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7" y="634738"/>
            <a:ext cx="7772400" cy="1062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5F3F16-5E71-E9E9-9DFA-A6F15A810139}"/>
              </a:ext>
            </a:extLst>
          </p:cNvPr>
          <p:cNvSpPr txBox="1"/>
          <p:nvPr/>
        </p:nvSpPr>
        <p:spPr>
          <a:xfrm>
            <a:off x="286407" y="388517"/>
            <a:ext cx="48531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  <a:hlinkClick r:id="rId3"/>
              </a:rPr>
              <a:t>https://beta.openai.com/docs/guides/completion/introduction</a:t>
            </a:r>
            <a:r>
              <a:rPr lang="en-AU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9CFFC8-0452-E3AE-5345-8295DA5D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07" y="2103776"/>
            <a:ext cx="6134864" cy="1942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329E33-1594-0C32-251B-BCB88898A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90" y="4066446"/>
            <a:ext cx="5809593" cy="2595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963C5-BD7D-CA91-C7E2-4FE05024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738" y="2112783"/>
            <a:ext cx="5389179" cy="1316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2C88F9-9181-87A8-0E38-F09FC9426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0192" y="4049041"/>
            <a:ext cx="4191657" cy="26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AFAC52-B06D-9A14-816A-018F250EBB80}"/>
              </a:ext>
            </a:extLst>
          </p:cNvPr>
          <p:cNvSpPr txBox="1"/>
          <p:nvPr/>
        </p:nvSpPr>
        <p:spPr>
          <a:xfrm>
            <a:off x="509824" y="319918"/>
            <a:ext cx="272702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Booleans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isContainer</a:t>
            </a:r>
            <a:r>
              <a:rPr lang="en-US" sz="1100" dirty="0"/>
              <a:t> (type)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isInformation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isMaths</a:t>
            </a:r>
            <a:endParaRPr lang="en-US" sz="1100" dirty="0"/>
          </a:p>
          <a:p>
            <a:endParaRPr lang="en-US" sz="1100" dirty="0"/>
          </a:p>
          <a:p>
            <a:r>
              <a:rPr lang="en-US" sz="1100" b="1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Simple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Detailed (heading, text)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Image (</a:t>
            </a:r>
            <a:r>
              <a:rPr lang="en-US" sz="1100" dirty="0" err="1"/>
              <a:t>url</a:t>
            </a:r>
            <a:r>
              <a:rPr lang="en-US" sz="1100" dirty="0"/>
              <a:t>, caption(opt.))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Graph (equations, points, </a:t>
            </a:r>
            <a:r>
              <a:rPr lang="en-US" sz="1100" dirty="0" err="1"/>
              <a:t>mathBounds</a:t>
            </a:r>
            <a:r>
              <a:rPr lang="en-US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sz="1100" b="1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E66AD-B41B-CDA2-9C48-B90D434C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494" y="119501"/>
            <a:ext cx="3042795" cy="743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DCEC8-B414-2399-AD0B-0F934BD6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996" y="862653"/>
            <a:ext cx="3465478" cy="473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F8CA3C-94D9-75F5-B84A-AF148A055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483" y="1879117"/>
            <a:ext cx="1905647" cy="603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B7DF2-B282-6541-D929-ADC22796B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394" y="2475417"/>
            <a:ext cx="2167181" cy="854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7258F8-D054-A64C-676D-54283FD77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483" y="1304685"/>
            <a:ext cx="2576281" cy="5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07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B7BFB6-052A-52B7-4C30-BB679E47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46" y="679113"/>
            <a:ext cx="4910764" cy="1199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A27AB-79B9-577B-37A0-160F6A94A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61" y="2399295"/>
            <a:ext cx="5797066" cy="13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99E5CA7F-A619-2737-F825-D5234A4F3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2" y="5997527"/>
            <a:ext cx="10096277" cy="66673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A10A5B-E170-C741-D18E-B8781F913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452"/>
          <a:stretch/>
        </p:blipFill>
        <p:spPr>
          <a:xfrm>
            <a:off x="2250273" y="3364903"/>
            <a:ext cx="7622865" cy="44902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7E5B505-E651-2F07-A2ED-A11C6D9D7841}"/>
              </a:ext>
            </a:extLst>
          </p:cNvPr>
          <p:cNvSpPr txBox="1"/>
          <p:nvPr/>
        </p:nvSpPr>
        <p:spPr>
          <a:xfrm>
            <a:off x="2204362" y="3491308"/>
            <a:ext cx="3847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effectLst/>
                <a:latin typeface="SF Pro Semibold" pitchFamily="2" charset="0"/>
              </a:rPr>
              <a:t>􀉣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CD2081C-20BA-18C5-9340-F7D518A59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536"/>
          <a:stretch/>
        </p:blipFill>
        <p:spPr>
          <a:xfrm>
            <a:off x="-937" y="5328"/>
            <a:ext cx="2096660" cy="1609130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914594C-7D18-D0AA-E5FE-5A52253674B9}"/>
              </a:ext>
            </a:extLst>
          </p:cNvPr>
          <p:cNvGrpSpPr/>
          <p:nvPr/>
        </p:nvGrpSpPr>
        <p:grpSpPr>
          <a:xfrm>
            <a:off x="-937" y="1282392"/>
            <a:ext cx="2116800" cy="11398897"/>
            <a:chOff x="-937" y="1282392"/>
            <a:chExt cx="2116800" cy="11398897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F04990B-08FC-34AC-6DC8-838BA8F26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0082"/>
            <a:stretch/>
          </p:blipFill>
          <p:spPr>
            <a:xfrm>
              <a:off x="0" y="1282392"/>
              <a:ext cx="2096660" cy="479502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E5F94E3-FA34-F892-CD88-5CEE3DB5F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-1313"/>
            <a:stretch/>
          </p:blipFill>
          <p:spPr>
            <a:xfrm>
              <a:off x="-937" y="5853259"/>
              <a:ext cx="2116800" cy="682803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E2888C3-8D16-E7F7-F215-750ED04DE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37" y="12584988"/>
              <a:ext cx="334108" cy="96301"/>
            </a:xfrm>
            <a:prstGeom prst="rect">
              <a:avLst/>
            </a:prstGeom>
          </p:spPr>
        </p:pic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D0A566F-F7A2-AEBC-C649-11897327A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19" y="4000018"/>
            <a:ext cx="7772400" cy="5884034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6D9A6700-D8D5-4B9A-7533-81B683F8D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422" y="892852"/>
            <a:ext cx="7523127" cy="685800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82D0C3C1-59CB-5DC0-18CA-BA2D03C20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4609" y="9814043"/>
            <a:ext cx="7772400" cy="201608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F4969E1-F3F6-B401-4879-F9F4FE5AD7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72" y="880110"/>
            <a:ext cx="1521904" cy="438149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B68FB710-5264-62B0-3C60-3500BFBE4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3764" y="147913"/>
            <a:ext cx="217714" cy="217714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90B92189-3A77-35A6-45EF-600B109EAC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27195" y="129221"/>
            <a:ext cx="252766" cy="270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B898982C-99B0-643E-1B1F-3BB061B31F18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722" y="426145"/>
            <a:ext cx="10096277" cy="167044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8716EB6-384A-1B92-BC3B-EC41D52F59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82207" y="141799"/>
            <a:ext cx="235915" cy="213011"/>
          </a:xfrm>
          <a:prstGeom prst="rect">
            <a:avLst/>
          </a:prstGeom>
        </p:spPr>
      </p:pic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B73BC7A-0AB7-2DBC-71D1-D7DF3FBDEB3D}"/>
              </a:ext>
            </a:extLst>
          </p:cNvPr>
          <p:cNvGrpSpPr/>
          <p:nvPr/>
        </p:nvGrpSpPr>
        <p:grpSpPr>
          <a:xfrm>
            <a:off x="9297275" y="-20158"/>
            <a:ext cx="1582875" cy="478386"/>
            <a:chOff x="8836419" y="-5528"/>
            <a:chExt cx="1582875" cy="478386"/>
          </a:xfrm>
        </p:grpSpPr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7F238D8E-0A57-FF54-44AA-18BC1D12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3F4F6"/>
                </a:clrFrom>
                <a:clrTo>
                  <a:srgbClr val="F3F4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6981" y="-5527"/>
              <a:ext cx="1092313" cy="478385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B60C986D-65D5-68B5-C72F-D854C148A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3F4F6"/>
                </a:clrFrom>
                <a:clrTo>
                  <a:srgbClr val="F3F4F6">
                    <a:alpha val="0"/>
                  </a:srgbClr>
                </a:clrTo>
              </a:clrChange>
            </a:blip>
            <a:srcRect r="34589"/>
            <a:stretch/>
          </p:blipFill>
          <p:spPr>
            <a:xfrm>
              <a:off x="8836419" y="-5528"/>
              <a:ext cx="714489" cy="478385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D41FD46-AF22-7C1B-028B-CC9771C7C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3F4F6"/>
                </a:clrFrom>
                <a:clrTo>
                  <a:srgbClr val="F3F4F6">
                    <a:alpha val="0"/>
                  </a:srgbClr>
                </a:clrTo>
              </a:clrChange>
            </a:blip>
            <a:srcRect l="14769" r="79372"/>
            <a:stretch/>
          </p:blipFill>
          <p:spPr>
            <a:xfrm>
              <a:off x="9057132" y="-5527"/>
              <a:ext cx="985417" cy="478385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C70E7C9-1E2D-3282-C547-624B0C491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09430" y="176819"/>
              <a:ext cx="812227" cy="210157"/>
            </a:xfrm>
            <a:prstGeom prst="rect">
              <a:avLst/>
            </a:prstGeom>
          </p:spPr>
        </p:pic>
      </p:grpSp>
      <p:pic>
        <p:nvPicPr>
          <p:cNvPr id="251" name="Picture 250">
            <a:extLst>
              <a:ext uri="{FF2B5EF4-FFF2-40B4-BE49-F238E27FC236}">
                <a16:creationId xmlns:a16="http://schemas.microsoft.com/office/drawing/2014/main" id="{F2E65F08-812F-2C17-C740-8BC2A6FB27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83375" y="232178"/>
            <a:ext cx="532730" cy="1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3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E0E9C4E-1A7F-682E-E757-7623FB3A7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" r="81353"/>
          <a:stretch/>
        </p:blipFill>
        <p:spPr>
          <a:xfrm>
            <a:off x="0" y="493078"/>
            <a:ext cx="2273456" cy="74947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46E647-1249-E236-2E58-B8FF41A1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6B800B9-DE3E-4CD3-37E6-C32DB9E17C4B}"/>
              </a:ext>
            </a:extLst>
          </p:cNvPr>
          <p:cNvGrpSpPr/>
          <p:nvPr/>
        </p:nvGrpSpPr>
        <p:grpSpPr>
          <a:xfrm>
            <a:off x="399306" y="93957"/>
            <a:ext cx="1586060" cy="340528"/>
            <a:chOff x="92921" y="86061"/>
            <a:chExt cx="1586060" cy="3405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DA4D30A-74A5-515D-D259-C5599A332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021"/>
            <a:stretch/>
          </p:blipFill>
          <p:spPr>
            <a:xfrm>
              <a:off x="92921" y="86061"/>
              <a:ext cx="1521904" cy="34052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A5C710-DDE2-A665-87C6-06F33A044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472"/>
            <a:stretch/>
          </p:blipFill>
          <p:spPr>
            <a:xfrm>
              <a:off x="1161244" y="86061"/>
              <a:ext cx="517737" cy="340528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774558A-3A7E-7BEC-6466-1DB87CFDD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44110" cy="1041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9F833A-7CA5-959A-95C0-AB0A0D378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353"/>
          <a:stretch/>
        </p:blipFill>
        <p:spPr>
          <a:xfrm>
            <a:off x="-2183" y="378371"/>
            <a:ext cx="2273456" cy="76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8AEE6C-6A77-69C7-8AA9-DD3D2E5E00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35" b="18177"/>
          <a:stretch/>
        </p:blipFill>
        <p:spPr>
          <a:xfrm>
            <a:off x="424839" y="192840"/>
            <a:ext cx="610276" cy="1951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DCA1E9-B5E6-6706-3F89-9D19CDA3897D}"/>
              </a:ext>
            </a:extLst>
          </p:cNvPr>
          <p:cNvSpPr txBox="1"/>
          <p:nvPr/>
        </p:nvSpPr>
        <p:spPr>
          <a:xfrm>
            <a:off x="73334" y="111144"/>
            <a:ext cx="4617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  <a:latin typeface="SF Pro Semibold" pitchFamily="2" charset="0"/>
              </a:rPr>
              <a:t>􀾈</a:t>
            </a:r>
          </a:p>
        </p:txBody>
      </p:sp>
    </p:spTree>
    <p:extLst>
      <p:ext uri="{BB962C8B-B14F-4D97-AF65-F5344CB8AC3E}">
        <p14:creationId xmlns:p14="http://schemas.microsoft.com/office/powerpoint/2010/main" val="8714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63CE7842-393D-6CBC-BC14-A22784D70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1" y="-15540"/>
            <a:ext cx="12205835" cy="696749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9397866-4D84-225D-F228-8CD054EB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1" y="-20158"/>
            <a:ext cx="2277657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B1F2C51-AB35-0554-A04A-A31F65404793}"/>
              </a:ext>
            </a:extLst>
          </p:cNvPr>
          <p:cNvGrpSpPr/>
          <p:nvPr/>
        </p:nvGrpSpPr>
        <p:grpSpPr>
          <a:xfrm>
            <a:off x="399306" y="93957"/>
            <a:ext cx="1586060" cy="340528"/>
            <a:chOff x="92921" y="86061"/>
            <a:chExt cx="1586060" cy="340528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A50C657-E005-6BAF-074A-5A0A77A4D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021"/>
            <a:stretch/>
          </p:blipFill>
          <p:spPr>
            <a:xfrm>
              <a:off x="92921" y="86061"/>
              <a:ext cx="1521904" cy="34052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CFC5FBB-6FA7-6FF1-6C79-55FA6CA47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472"/>
            <a:stretch/>
          </p:blipFill>
          <p:spPr>
            <a:xfrm>
              <a:off x="1161244" y="86061"/>
              <a:ext cx="517737" cy="340528"/>
            </a:xfrm>
            <a:prstGeom prst="rect">
              <a:avLst/>
            </a:prstGeom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CEF32003-462C-FBDF-3F4E-335F86952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0" y="93957"/>
            <a:ext cx="341220" cy="3328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730BBBE-AD66-D04B-7007-E22CA5D4E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273456" cy="10414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ABA5E53-EFDF-03F3-D471-273AB08A22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72"/>
          <a:stretch/>
        </p:blipFill>
        <p:spPr>
          <a:xfrm>
            <a:off x="1" y="520811"/>
            <a:ext cx="2317008" cy="643114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06FB1F6-AD8E-DAFE-65F2-AB1F2179F4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635" b="18177"/>
          <a:stretch/>
        </p:blipFill>
        <p:spPr>
          <a:xfrm>
            <a:off x="424839" y="192840"/>
            <a:ext cx="610276" cy="19519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E29D7F5-BE8B-018F-79A3-9618418F8C59}"/>
              </a:ext>
            </a:extLst>
          </p:cNvPr>
          <p:cNvSpPr txBox="1"/>
          <p:nvPr/>
        </p:nvSpPr>
        <p:spPr>
          <a:xfrm>
            <a:off x="73334" y="111144"/>
            <a:ext cx="4617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  <a:latin typeface="SF Pro Semibold" pitchFamily="2" charset="0"/>
              </a:rPr>
              <a:t>􀾈</a:t>
            </a:r>
          </a:p>
        </p:txBody>
      </p:sp>
    </p:spTree>
    <p:extLst>
      <p:ext uri="{BB962C8B-B14F-4D97-AF65-F5344CB8AC3E}">
        <p14:creationId xmlns:p14="http://schemas.microsoft.com/office/powerpoint/2010/main" val="767070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C13C-76A5-E6BB-CA9B-79304191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8B28C-EBDD-4CB8-D5A4-E533D071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737CF-6918-12FF-0564-CD67074C7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"/>
          <a:stretch/>
        </p:blipFill>
        <p:spPr>
          <a:xfrm>
            <a:off x="0" y="0"/>
            <a:ext cx="12192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71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6B87B2B-46EE-07E4-DC08-34FE5699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99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EB5C4A-6ED0-11F1-C726-ECB37FDD1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0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A2124E-F70B-9680-1A4C-B59A289E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7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7C62C4-0BC4-DA13-8962-C8A43D1B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4342"/>
            <a:ext cx="3770695" cy="21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49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B4A467-C9EC-8335-8312-B464A8AEED03}"/>
              </a:ext>
            </a:extLst>
          </p:cNvPr>
          <p:cNvGrpSpPr/>
          <p:nvPr/>
        </p:nvGrpSpPr>
        <p:grpSpPr>
          <a:xfrm>
            <a:off x="0" y="-7260"/>
            <a:ext cx="2238866" cy="6858000"/>
            <a:chOff x="3269429" y="-2364828"/>
            <a:chExt cx="3509031" cy="107487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C9A276-92F8-1D30-F51A-C863EE726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9429" y="-2364828"/>
              <a:ext cx="3509031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C33A89-9A9C-DF15-A0A8-78524235C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9429" y="4493172"/>
              <a:ext cx="3509031" cy="389071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C305B1B-6D91-11D4-F473-6AF468D5B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4" y="644784"/>
            <a:ext cx="2007657" cy="520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77AD08-C324-3845-A0D7-60FC78A08BD1}"/>
              </a:ext>
            </a:extLst>
          </p:cNvPr>
          <p:cNvSpPr txBox="1"/>
          <p:nvPr/>
        </p:nvSpPr>
        <p:spPr>
          <a:xfrm>
            <a:off x="491543" y="24019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60" dirty="0">
                <a:solidFill>
                  <a:schemeClr val="bg1"/>
                </a:solidFill>
                <a:latin typeface="Helvetica" pitchFamily="2" charset="0"/>
              </a:rPr>
              <a:t>Notes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56F51D-57EE-6A53-336F-34EDDB79CC13}"/>
              </a:ext>
            </a:extLst>
          </p:cNvPr>
          <p:cNvGrpSpPr/>
          <p:nvPr/>
        </p:nvGrpSpPr>
        <p:grpSpPr>
          <a:xfrm>
            <a:off x="180772" y="747483"/>
            <a:ext cx="1852177" cy="183703"/>
            <a:chOff x="1124536" y="730638"/>
            <a:chExt cx="2327585" cy="2308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3243FC-4534-E395-62B6-9450F093D5A7}"/>
                </a:ext>
              </a:extLst>
            </p:cNvPr>
            <p:cNvGrpSpPr/>
            <p:nvPr/>
          </p:nvGrpSpPr>
          <p:grpSpPr>
            <a:xfrm>
              <a:off x="1124536" y="730638"/>
              <a:ext cx="2327585" cy="230855"/>
              <a:chOff x="3731034" y="3171474"/>
              <a:chExt cx="9579760" cy="95014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D8530B1-91D5-62F0-B2A5-334F2B026D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30" t="8054" r="1859" b="7534"/>
              <a:stretch/>
            </p:blipFill>
            <p:spPr>
              <a:xfrm>
                <a:off x="3731034" y="3171474"/>
                <a:ext cx="5398953" cy="950140"/>
              </a:xfrm>
              <a:prstGeom prst="round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8E47BA7-637C-77C1-6DDA-392E26F723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2009" t="8054" r="1858" b="7534"/>
              <a:stretch/>
            </p:blipFill>
            <p:spPr>
              <a:xfrm>
                <a:off x="10180358" y="3171474"/>
                <a:ext cx="3130436" cy="950140"/>
              </a:xfrm>
              <a:prstGeom prst="round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DA73C6-02D6-9078-BA25-AC6D242F3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009" t="8054" r="16645" b="7534"/>
            <a:stretch/>
          </p:blipFill>
          <p:spPr>
            <a:xfrm>
              <a:off x="2041449" y="730638"/>
              <a:ext cx="760599" cy="230855"/>
            </a:xfrm>
            <a:prstGeom prst="round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0CA7452-F2CA-083E-27BD-B05A0F439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3764" y="147913"/>
            <a:ext cx="217714" cy="217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89C2B2-3141-0B5C-4CFB-A67F2719A0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3452"/>
          <a:stretch/>
        </p:blipFill>
        <p:spPr>
          <a:xfrm>
            <a:off x="2584382" y="3364903"/>
            <a:ext cx="7622865" cy="4490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E18372-5512-09FA-2254-66886B965F3C}"/>
              </a:ext>
            </a:extLst>
          </p:cNvPr>
          <p:cNvSpPr txBox="1"/>
          <p:nvPr/>
        </p:nvSpPr>
        <p:spPr>
          <a:xfrm>
            <a:off x="2538471" y="3491308"/>
            <a:ext cx="3847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effectLst/>
                <a:latin typeface="SF Pro Semibold" pitchFamily="2" charset="0"/>
              </a:rPr>
              <a:t>􀉣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CBE563-987A-919A-C48F-6F2E18225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7195" y="129221"/>
            <a:ext cx="252766" cy="27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657FD5-F74D-C129-D7C3-5F7474AE06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2928" y="4000018"/>
            <a:ext cx="7772400" cy="58840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31F2E2-3144-61C5-0510-76E1B109F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2207" y="141799"/>
            <a:ext cx="235915" cy="2130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D513739-2F6C-8B6A-25D7-2209E6C30186}"/>
              </a:ext>
            </a:extLst>
          </p:cNvPr>
          <p:cNvGrpSpPr/>
          <p:nvPr/>
        </p:nvGrpSpPr>
        <p:grpSpPr>
          <a:xfrm>
            <a:off x="9568821" y="164918"/>
            <a:ext cx="1253961" cy="183705"/>
            <a:chOff x="9568821" y="154979"/>
            <a:chExt cx="1253961" cy="1837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031F688-D59F-6A51-B586-C28D19C45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0" t="8054" r="1859" b="7534"/>
            <a:stretch/>
          </p:blipFill>
          <p:spPr>
            <a:xfrm>
              <a:off x="9568821" y="154980"/>
              <a:ext cx="1043848" cy="183703"/>
            </a:xfrm>
            <a:prstGeom prst="round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6A8773-CED5-29E3-0679-B402F7F8DD54}"/>
                </a:ext>
              </a:extLst>
            </p:cNvPr>
            <p:cNvGrpSpPr/>
            <p:nvPr/>
          </p:nvGrpSpPr>
          <p:grpSpPr>
            <a:xfrm>
              <a:off x="10133433" y="154979"/>
              <a:ext cx="689349" cy="183705"/>
              <a:chOff x="2228201" y="730638"/>
              <a:chExt cx="866286" cy="23085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36423B8-C6DB-8137-82DC-E0F987E3D8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2009" t="8054" r="1858" b="7534"/>
              <a:stretch/>
            </p:blipFill>
            <p:spPr>
              <a:xfrm>
                <a:off x="2333889" y="730641"/>
                <a:ext cx="760598" cy="230855"/>
              </a:xfrm>
              <a:prstGeom prst="round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6820FD3-27D9-ABFE-DEEC-317C2DE69A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2009" t="8054" r="16645" b="7534"/>
              <a:stretch/>
            </p:blipFill>
            <p:spPr>
              <a:xfrm>
                <a:off x="2228201" y="730638"/>
                <a:ext cx="573846" cy="230855"/>
              </a:xfrm>
              <a:prstGeom prst="round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7165CC1-1D4B-75D1-46D6-769D902A8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3531" y="892852"/>
            <a:ext cx="7523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16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ED59-6750-D47D-213E-ABFDE2D5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531B-294E-0A01-DB6F-8E492DB75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48E8F-93B6-1744-F8DE-356811118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612"/>
          <a:stretch/>
        </p:blipFill>
        <p:spPr>
          <a:xfrm>
            <a:off x="-1" y="-9428"/>
            <a:ext cx="12197227" cy="234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8265B-E6E8-A5BE-6C0B-870D5218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1"/>
          <a:stretch/>
        </p:blipFill>
        <p:spPr>
          <a:xfrm>
            <a:off x="0" y="225287"/>
            <a:ext cx="12197227" cy="67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5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0B5E61-AC49-C1B4-AE92-7AB66AA3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5"/>
          <a:stretch/>
        </p:blipFill>
        <p:spPr>
          <a:xfrm>
            <a:off x="-1" y="-8263"/>
            <a:ext cx="12192001" cy="22692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2C13D107-CE27-8133-656D-DE82A474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127" y="245106"/>
            <a:ext cx="1028700" cy="3937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3E2D31-FF9E-9BCF-C275-6A0A5F943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0" t="3251" r="1872" b="1065"/>
          <a:stretch/>
        </p:blipFill>
        <p:spPr>
          <a:xfrm>
            <a:off x="2502773" y="228389"/>
            <a:ext cx="9689227" cy="662961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3E523BD-D7BC-D353-0E68-E74488880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926" y="289900"/>
            <a:ext cx="3252073" cy="2921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569E9C6-6604-5E2B-A210-943CBD32D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073" y="271170"/>
            <a:ext cx="1664572" cy="36763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A7C1277-B8FA-7F01-969F-6AE1E2438C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18067"/>
          <a:stretch/>
        </p:blipFill>
        <p:spPr>
          <a:xfrm>
            <a:off x="584683" y="663775"/>
            <a:ext cx="1711477" cy="58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3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6A0F35C-A863-87CF-4235-9E6717B719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7421"/>
            <a:ext cx="12192001" cy="10136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873FF5-B299-07C7-E75C-611CC85D9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5"/>
          <a:stretch/>
        </p:blipFill>
        <p:spPr>
          <a:xfrm>
            <a:off x="-1" y="-8263"/>
            <a:ext cx="12192001" cy="226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ED3A2A-35E6-7E9D-FE63-C2A04BC564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8756" y="327303"/>
            <a:ext cx="2733908" cy="3913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1A47F0-0519-E88C-162F-58956D5C9F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17" r="82554" b="91308"/>
          <a:stretch/>
        </p:blipFill>
        <p:spPr>
          <a:xfrm>
            <a:off x="543340" y="218661"/>
            <a:ext cx="2126974" cy="3913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4FCC8-2D15-AB19-B81A-30D68569E14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7760" y="779342"/>
            <a:ext cx="2000504" cy="18043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5E3DFF5-DED1-C906-91A6-63CE2B2E55A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46" y="718607"/>
            <a:ext cx="1441515" cy="2710393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A7175F6F-064D-F37A-097E-DF4D6DD0FA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7450"/>
          <a:stretch/>
        </p:blipFill>
        <p:spPr>
          <a:xfrm>
            <a:off x="-7518681" y="-1556260"/>
            <a:ext cx="2371111" cy="214281"/>
          </a:xfrm>
          <a:prstGeom prst="rect">
            <a:avLst/>
          </a:prstGeom>
        </p:spPr>
      </p:pic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8FA2DD54-C9EA-FFD0-71B6-6E71FCF4F7B2}"/>
              </a:ext>
            </a:extLst>
          </p:cNvPr>
          <p:cNvSpPr/>
          <p:nvPr/>
        </p:nvSpPr>
        <p:spPr>
          <a:xfrm>
            <a:off x="-9042141" y="-2216759"/>
            <a:ext cx="8573782" cy="2539145"/>
          </a:xfrm>
          <a:prstGeom prst="roundRect">
            <a:avLst>
              <a:gd name="adj" fmla="val 3138"/>
            </a:avLst>
          </a:prstGeom>
          <a:solidFill>
            <a:schemeClr val="bg1"/>
          </a:solidFill>
          <a:ln>
            <a:noFill/>
          </a:ln>
          <a:effectLst>
            <a:outerShdw blurRad="403135" dist="38100" dir="2700000" algn="tl" rotWithShape="0">
              <a:prstClr val="black">
                <a:alpha val="1123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326F29D-D0BF-E1ED-1304-E363DE0AB95C}"/>
              </a:ext>
            </a:extLst>
          </p:cNvPr>
          <p:cNvGrpSpPr/>
          <p:nvPr/>
        </p:nvGrpSpPr>
        <p:grpSpPr>
          <a:xfrm>
            <a:off x="-4611532" y="-2070127"/>
            <a:ext cx="3934565" cy="1765540"/>
            <a:chOff x="7466110" y="1354080"/>
            <a:chExt cx="3568386" cy="1601226"/>
          </a:xfrm>
        </p:grpSpPr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38BFCB72-01E4-3D18-859B-310388EA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110" y="1362883"/>
              <a:ext cx="1180913" cy="1540024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ECCF8D3-6586-4BF7-A801-FD4D59185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1680" y="1354080"/>
              <a:ext cx="1192750" cy="1601226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F4ED5CA3-5EF5-7806-EA2E-712F99188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48283" y="1365620"/>
              <a:ext cx="1186213" cy="1537289"/>
            </a:xfrm>
            <a:prstGeom prst="rect">
              <a:avLst/>
            </a:prstGeom>
          </p:spPr>
        </p:pic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01CD5FA-3DC8-15A6-5FF5-E79CD1BF0DEF}"/>
              </a:ext>
            </a:extLst>
          </p:cNvPr>
          <p:cNvGrpSpPr/>
          <p:nvPr/>
        </p:nvGrpSpPr>
        <p:grpSpPr>
          <a:xfrm>
            <a:off x="-8900872" y="-2067295"/>
            <a:ext cx="4130369" cy="1507246"/>
            <a:chOff x="2810592" y="1356912"/>
            <a:chExt cx="3631276" cy="1325118"/>
          </a:xfrm>
        </p:grpSpPr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BD0022EE-E237-2309-52C3-01BD8CE0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77450"/>
            <a:stretch/>
          </p:blipFill>
          <p:spPr>
            <a:xfrm>
              <a:off x="2854840" y="1913936"/>
              <a:ext cx="2371111" cy="214281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42F3FE15-4C40-13C3-4CBE-D0199F3DD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0592" y="1356912"/>
              <a:ext cx="450813" cy="425295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03E2D29F-70FB-2B53-5620-2CE6CF1EC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b="51635"/>
            <a:stretch/>
          </p:blipFill>
          <p:spPr>
            <a:xfrm>
              <a:off x="3295180" y="1400863"/>
              <a:ext cx="1363632" cy="163181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0A05AEB3-FC35-28A7-38ED-5C4DAC3FF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8FAFC"/>
                </a:clrFrom>
                <a:clrTo>
                  <a:srgbClr val="F8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95180" y="1531257"/>
              <a:ext cx="1434724" cy="227165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88B6B979-89B0-C1DE-7432-4C25902AB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1179"/>
            <a:stretch/>
          </p:blipFill>
          <p:spPr>
            <a:xfrm>
              <a:off x="2854841" y="2218108"/>
              <a:ext cx="2371111" cy="463922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96C782AF-374D-4095-7DE2-7FF94A7E1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1179"/>
            <a:stretch/>
          </p:blipFill>
          <p:spPr>
            <a:xfrm>
              <a:off x="4070757" y="2218108"/>
              <a:ext cx="2371111" cy="463922"/>
            </a:xfrm>
            <a:prstGeom prst="rect">
              <a:avLst/>
            </a:prstGeom>
          </p:spPr>
        </p:pic>
      </p:grpSp>
      <p:pic>
        <p:nvPicPr>
          <p:cNvPr id="235" name="Picture 234">
            <a:extLst>
              <a:ext uri="{FF2B5EF4-FFF2-40B4-BE49-F238E27FC236}">
                <a16:creationId xmlns:a16="http://schemas.microsoft.com/office/drawing/2014/main" id="{841B6366-6D0F-AFFA-6E36-4CCE646ED5C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5725" y="-253283"/>
            <a:ext cx="537259" cy="26602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00C74A85-6DC4-9F8E-E708-E8BB8C908767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48521" y="12739"/>
            <a:ext cx="1005067" cy="139677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B06EA03F-9FAE-CE79-6F85-BE3CD88DD1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8857598" y="-246976"/>
            <a:ext cx="987594" cy="397986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17E3029E-8B3B-A876-5EF5-8E7DF8448CD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8002" t="34678"/>
          <a:stretch/>
        </p:blipFill>
        <p:spPr>
          <a:xfrm>
            <a:off x="-8857598" y="-470158"/>
            <a:ext cx="583572" cy="154963"/>
          </a:xfrm>
          <a:prstGeom prst="rect">
            <a:avLst/>
          </a:prstGeom>
        </p:spPr>
      </p:pic>
      <p:grpSp>
        <p:nvGrpSpPr>
          <p:cNvPr id="374" name="Group 373">
            <a:extLst>
              <a:ext uri="{FF2B5EF4-FFF2-40B4-BE49-F238E27FC236}">
                <a16:creationId xmlns:a16="http://schemas.microsoft.com/office/drawing/2014/main" id="{828ABB70-D9C1-BF8D-AD91-7A21BC25A565}"/>
              </a:ext>
            </a:extLst>
          </p:cNvPr>
          <p:cNvGrpSpPr/>
          <p:nvPr/>
        </p:nvGrpSpPr>
        <p:grpSpPr>
          <a:xfrm>
            <a:off x="16855820" y="2966529"/>
            <a:ext cx="4195372" cy="2624227"/>
            <a:chOff x="6802682" y="1136285"/>
            <a:chExt cx="4195372" cy="2624227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2F752628-FD84-8926-B8F9-ACB09908C3CB}"/>
                </a:ext>
              </a:extLst>
            </p:cNvPr>
            <p:cNvGrpSpPr/>
            <p:nvPr/>
          </p:nvGrpSpPr>
          <p:grpSpPr>
            <a:xfrm>
              <a:off x="6802682" y="1136285"/>
              <a:ext cx="4195372" cy="2624227"/>
              <a:chOff x="8014051" y="1193697"/>
              <a:chExt cx="4195372" cy="2624227"/>
            </a:xfrm>
          </p:grpSpPr>
          <p:sp>
            <p:nvSpPr>
              <p:cNvPr id="382" name="Rounded Rectangle 381">
                <a:extLst>
                  <a:ext uri="{FF2B5EF4-FFF2-40B4-BE49-F238E27FC236}">
                    <a16:creationId xmlns:a16="http://schemas.microsoft.com/office/drawing/2014/main" id="{27D489A7-971A-5E5A-D708-28DD09279CD1}"/>
                  </a:ext>
                </a:extLst>
              </p:cNvPr>
              <p:cNvSpPr/>
              <p:nvPr/>
            </p:nvSpPr>
            <p:spPr>
              <a:xfrm>
                <a:off x="8014051" y="1193697"/>
                <a:ext cx="4195372" cy="2624227"/>
              </a:xfrm>
              <a:prstGeom prst="roundRect">
                <a:avLst>
                  <a:gd name="adj" fmla="val 434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3135" dist="38100" dir="2700000" algn="tl" rotWithShape="0">
                  <a:prstClr val="black">
                    <a:alpha val="1123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551705BE-834B-ECF2-66F1-6FC9EFF1C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02993" y="1383804"/>
                <a:ext cx="412205" cy="388872"/>
              </a:xfrm>
              <a:prstGeom prst="rect">
                <a:avLst/>
              </a:prstGeom>
            </p:spPr>
          </p:pic>
          <p:pic>
            <p:nvPicPr>
              <p:cNvPr id="384" name="Picture 383">
                <a:extLst>
                  <a:ext uri="{FF2B5EF4-FFF2-40B4-BE49-F238E27FC236}">
                    <a16:creationId xmlns:a16="http://schemas.microsoft.com/office/drawing/2014/main" id="{98651D6D-E670-3243-87A9-8AC922066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b="51635"/>
              <a:stretch/>
            </p:blipFill>
            <p:spPr>
              <a:xfrm>
                <a:off x="8627174" y="1413829"/>
                <a:ext cx="1650519" cy="197512"/>
              </a:xfrm>
              <a:prstGeom prst="rect">
                <a:avLst/>
              </a:prstGeom>
            </p:spPr>
          </p:pic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932F560D-290A-00A5-7FA9-B890F34D5F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634" r="2913"/>
              <a:stretch/>
            </p:blipFill>
            <p:spPr>
              <a:xfrm>
                <a:off x="8659363" y="1588884"/>
                <a:ext cx="1229361" cy="180438"/>
              </a:xfrm>
              <a:prstGeom prst="rect">
                <a:avLst/>
              </a:prstGeom>
            </p:spPr>
          </p:pic>
          <p:pic>
            <p:nvPicPr>
              <p:cNvPr id="386" name="Picture 385">
                <a:extLst>
                  <a:ext uri="{FF2B5EF4-FFF2-40B4-BE49-F238E27FC236}">
                    <a16:creationId xmlns:a16="http://schemas.microsoft.com/office/drawing/2014/main" id="{B799AC18-8B5A-A8D3-4CF5-6351A7BDC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clrChange>
                  <a:clrFrom>
                    <a:srgbClr val="FBFBFB"/>
                  </a:clrFrom>
                  <a:clrTo>
                    <a:srgbClr val="FBFBFB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197549" y="3402536"/>
                <a:ext cx="763023" cy="196717"/>
              </a:xfrm>
              <a:prstGeom prst="rect">
                <a:avLst/>
              </a:prstGeom>
            </p:spPr>
          </p:pic>
          <p:pic>
            <p:nvPicPr>
              <p:cNvPr id="387" name="Picture 386">
                <a:extLst>
                  <a:ext uri="{FF2B5EF4-FFF2-40B4-BE49-F238E27FC236}">
                    <a16:creationId xmlns:a16="http://schemas.microsoft.com/office/drawing/2014/main" id="{DE21B786-E7AA-385D-1B7A-2B88DBEEF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93589" y="1763589"/>
                <a:ext cx="987594" cy="1287915"/>
              </a:xfrm>
              <a:prstGeom prst="rect">
                <a:avLst/>
              </a:prstGeom>
            </p:spPr>
          </p:pic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CB0749BC-724E-F288-B0E1-35D8E4944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31698" y="3207128"/>
                <a:ext cx="555735" cy="275170"/>
              </a:xfrm>
              <a:prstGeom prst="rect">
                <a:avLst/>
              </a:prstGeom>
            </p:spPr>
          </p:pic>
          <p:pic>
            <p:nvPicPr>
              <p:cNvPr id="389" name="Picture 388">
                <a:extLst>
                  <a:ext uri="{FF2B5EF4-FFF2-40B4-BE49-F238E27FC236}">
                    <a16:creationId xmlns:a16="http://schemas.microsoft.com/office/drawing/2014/main" id="{E59D0A33-FBEA-ED4C-AAE4-A52C48DB4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99840" y="3469343"/>
                <a:ext cx="987594" cy="137248"/>
              </a:xfrm>
              <a:prstGeom prst="rect">
                <a:avLst/>
              </a:prstGeom>
            </p:spPr>
          </p:pic>
        </p:grpSp>
        <p:pic>
          <p:nvPicPr>
            <p:cNvPr id="376" name="Picture 375">
              <a:extLst>
                <a:ext uri="{FF2B5EF4-FFF2-40B4-BE49-F238E27FC236}">
                  <a16:creationId xmlns:a16="http://schemas.microsoft.com/office/drawing/2014/main" id="{BFF1C0C9-F101-9F3A-D422-F132DF43C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94819" y="3187478"/>
              <a:ext cx="987594" cy="397986"/>
            </a:xfrm>
            <a:prstGeom prst="rect">
              <a:avLst/>
            </a:prstGeom>
          </p:spPr>
        </p:pic>
        <p:pic>
          <p:nvPicPr>
            <p:cNvPr id="377" name="Graphic 376">
              <a:extLst>
                <a:ext uri="{FF2B5EF4-FFF2-40B4-BE49-F238E27FC236}">
                  <a16:creationId xmlns:a16="http://schemas.microsoft.com/office/drawing/2014/main" id="{CCEC35FD-2EE2-EC6A-852E-7632614D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76020" y="1348063"/>
              <a:ext cx="214281" cy="214281"/>
            </a:xfrm>
            <a:prstGeom prst="rect">
              <a:avLst/>
            </a:prstGeom>
          </p:spPr>
        </p:pic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5E61E52C-82C2-6AEE-A853-354A96B0A548}"/>
                </a:ext>
              </a:extLst>
            </p:cNvPr>
            <p:cNvGrpSpPr/>
            <p:nvPr/>
          </p:nvGrpSpPr>
          <p:grpSpPr>
            <a:xfrm>
              <a:off x="6986830" y="1843814"/>
              <a:ext cx="2846055" cy="1161325"/>
              <a:chOff x="6986831" y="1843814"/>
              <a:chExt cx="2394526" cy="977080"/>
            </a:xfrm>
          </p:grpSpPr>
          <p:pic>
            <p:nvPicPr>
              <p:cNvPr id="379" name="Picture 378">
                <a:extLst>
                  <a:ext uri="{FF2B5EF4-FFF2-40B4-BE49-F238E27FC236}">
                    <a16:creationId xmlns:a16="http://schemas.microsoft.com/office/drawing/2014/main" id="{E10C7AFC-CAF6-ED68-DC9B-608F71EC5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7010245" y="1843814"/>
                <a:ext cx="2371111" cy="214281"/>
              </a:xfrm>
              <a:prstGeom prst="rect">
                <a:avLst/>
              </a:prstGeom>
            </p:spPr>
          </p:pic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94E89AD2-9D02-0498-80BB-779038F088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7010246" y="2356972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381" name="Picture 380">
                <a:extLst>
                  <a:ext uri="{FF2B5EF4-FFF2-40B4-BE49-F238E27FC236}">
                    <a16:creationId xmlns:a16="http://schemas.microsoft.com/office/drawing/2014/main" id="{E19FF41F-8ADC-2F40-DE9C-B2160230A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86831" y="2053364"/>
                <a:ext cx="1150594" cy="202131"/>
              </a:xfrm>
              <a:prstGeom prst="rect">
                <a:avLst/>
              </a:prstGeom>
            </p:spPr>
          </p:pic>
        </p:grp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C56ABBFB-0CD2-3002-CFB9-97EDB7F0930B}"/>
              </a:ext>
            </a:extLst>
          </p:cNvPr>
          <p:cNvGrpSpPr/>
          <p:nvPr/>
        </p:nvGrpSpPr>
        <p:grpSpPr>
          <a:xfrm>
            <a:off x="-9042141" y="671339"/>
            <a:ext cx="8573782" cy="2539145"/>
            <a:chOff x="2662402" y="1163956"/>
            <a:chExt cx="8573782" cy="2539145"/>
          </a:xfrm>
        </p:grpSpPr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6B4059F4-DD00-C999-40FD-82F4FABE8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77450"/>
            <a:stretch/>
          </p:blipFill>
          <p:spPr>
            <a:xfrm>
              <a:off x="4185862" y="1824455"/>
              <a:ext cx="2371111" cy="214281"/>
            </a:xfrm>
            <a:prstGeom prst="rect">
              <a:avLst/>
            </a:prstGeom>
          </p:spPr>
        </p:pic>
        <p:sp>
          <p:nvSpPr>
            <p:cNvPr id="416" name="Rounded Rectangle 415">
              <a:extLst>
                <a:ext uri="{FF2B5EF4-FFF2-40B4-BE49-F238E27FC236}">
                  <a16:creationId xmlns:a16="http://schemas.microsoft.com/office/drawing/2014/main" id="{908735C1-01D9-F3CA-ECFD-01B7760C7B88}"/>
                </a:ext>
              </a:extLst>
            </p:cNvPr>
            <p:cNvSpPr/>
            <p:nvPr/>
          </p:nvSpPr>
          <p:spPr>
            <a:xfrm>
              <a:off x="2662402" y="1163956"/>
              <a:ext cx="8573782" cy="2539145"/>
            </a:xfrm>
            <a:prstGeom prst="roundRect">
              <a:avLst>
                <a:gd name="adj" fmla="val 3138"/>
              </a:avLst>
            </a:prstGeom>
            <a:solidFill>
              <a:schemeClr val="bg1"/>
            </a:solidFill>
            <a:ln>
              <a:noFill/>
            </a:ln>
            <a:effectLst>
              <a:outerShdw blurRad="403135" dist="38100" dir="2700000" algn="tl" rotWithShape="0">
                <a:prstClr val="black">
                  <a:alpha val="1123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114A557E-66B0-81CA-FFEE-07EAD6CD1FD1}"/>
                </a:ext>
              </a:extLst>
            </p:cNvPr>
            <p:cNvGrpSpPr/>
            <p:nvPr/>
          </p:nvGrpSpPr>
          <p:grpSpPr>
            <a:xfrm>
              <a:off x="7093011" y="1310588"/>
              <a:ext cx="3934565" cy="1765540"/>
              <a:chOff x="7466110" y="1354080"/>
              <a:chExt cx="3568386" cy="1601226"/>
            </a:xfrm>
          </p:grpSpPr>
          <p:pic>
            <p:nvPicPr>
              <p:cNvPr id="418" name="Picture 417">
                <a:extLst>
                  <a:ext uri="{FF2B5EF4-FFF2-40B4-BE49-F238E27FC236}">
                    <a16:creationId xmlns:a16="http://schemas.microsoft.com/office/drawing/2014/main" id="{F7EF2E25-DC0A-ED08-08E8-8269E75CC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6110" y="1362883"/>
                <a:ext cx="1180913" cy="1540024"/>
              </a:xfrm>
              <a:prstGeom prst="rect">
                <a:avLst/>
              </a:prstGeom>
            </p:spPr>
          </p:pic>
          <p:pic>
            <p:nvPicPr>
              <p:cNvPr id="419" name="Picture 418">
                <a:extLst>
                  <a:ext uri="{FF2B5EF4-FFF2-40B4-BE49-F238E27FC236}">
                    <a16:creationId xmlns:a16="http://schemas.microsoft.com/office/drawing/2014/main" id="{1DEF9803-A179-D073-5134-F6B9FBC6D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1680" y="1354080"/>
                <a:ext cx="1192750" cy="1601226"/>
              </a:xfrm>
              <a:prstGeom prst="rect">
                <a:avLst/>
              </a:prstGeom>
            </p:spPr>
          </p:pic>
          <p:pic>
            <p:nvPicPr>
              <p:cNvPr id="420" name="Picture 419">
                <a:extLst>
                  <a:ext uri="{FF2B5EF4-FFF2-40B4-BE49-F238E27FC236}">
                    <a16:creationId xmlns:a16="http://schemas.microsoft.com/office/drawing/2014/main" id="{1AAA1D51-9244-68B3-0D6C-A740CF899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48283" y="1365620"/>
                <a:ext cx="1186213" cy="1537289"/>
              </a:xfrm>
              <a:prstGeom prst="rect">
                <a:avLst/>
              </a:prstGeom>
            </p:spPr>
          </p:pic>
        </p:grpSp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A78FBEA1-4544-1612-721B-F3EDDB677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77450"/>
            <a:stretch/>
          </p:blipFill>
          <p:spPr>
            <a:xfrm>
              <a:off x="2854001" y="1905438"/>
              <a:ext cx="2697003" cy="243732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43BC2E69-A359-5243-9DD6-2FA373C47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03671" y="1313420"/>
              <a:ext cx="512774" cy="483749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1615DC83-E7DD-D300-1C1F-E79170F65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b="51635"/>
            <a:stretch/>
          </p:blipFill>
          <p:spPr>
            <a:xfrm>
              <a:off x="3354862" y="1363412"/>
              <a:ext cx="1551053" cy="185609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D7E37767-C8A2-96DA-CFE2-B2240753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8FAFC"/>
                </a:clrFrom>
                <a:clrTo>
                  <a:srgbClr val="F8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54862" y="1511727"/>
              <a:ext cx="1631917" cy="258387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ABC8C74A-E967-3C09-6C9C-E003E51D3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1179"/>
            <a:stretch/>
          </p:blipFill>
          <p:spPr>
            <a:xfrm>
              <a:off x="2857297" y="2441709"/>
              <a:ext cx="2697003" cy="527685"/>
            </a:xfrm>
            <a:prstGeom prst="rect">
              <a:avLst/>
            </a:prstGeom>
          </p:spPr>
        </p:pic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6B4C36CE-EA47-74BA-B69E-44A33AC45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1179"/>
            <a:stretch/>
          </p:blipFill>
          <p:spPr>
            <a:xfrm>
              <a:off x="4240332" y="2441708"/>
              <a:ext cx="2697003" cy="527685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E662E884-F797-0132-6C16-8CE0671A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48818" y="3127432"/>
              <a:ext cx="537259" cy="266022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21C202B2-B69D-2E23-242C-E541A0A7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56022" y="3393454"/>
              <a:ext cx="1005067" cy="139677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97319CB2-52F6-7D80-01D6-687567D9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828814" y="2134048"/>
              <a:ext cx="1238204" cy="217522"/>
            </a:xfrm>
            <a:prstGeom prst="rect">
              <a:avLst/>
            </a:prstGeom>
          </p:spPr>
        </p:pic>
        <p:pic>
          <p:nvPicPr>
            <p:cNvPr id="435" name="Graphic 434">
              <a:extLst>
                <a:ext uri="{FF2B5EF4-FFF2-40B4-BE49-F238E27FC236}">
                  <a16:creationId xmlns:a16="http://schemas.microsoft.com/office/drawing/2014/main" id="{EBE673E1-B925-CBE3-4B0E-3E25EDAE2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67857" y="3216886"/>
              <a:ext cx="214281" cy="214281"/>
            </a:xfrm>
            <a:prstGeom prst="rect">
              <a:avLst/>
            </a:prstGeom>
          </p:spPr>
        </p:pic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7D91FDED-7A0A-AFD4-2B93-DB98E9896E3A}"/>
              </a:ext>
            </a:extLst>
          </p:cNvPr>
          <p:cNvGrpSpPr/>
          <p:nvPr/>
        </p:nvGrpSpPr>
        <p:grpSpPr>
          <a:xfrm>
            <a:off x="16880790" y="167247"/>
            <a:ext cx="4195372" cy="2624227"/>
            <a:chOff x="16880790" y="167247"/>
            <a:chExt cx="4195372" cy="262422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24445692-C8E7-8766-22F1-0EB6A2AF5D94}"/>
                </a:ext>
              </a:extLst>
            </p:cNvPr>
            <p:cNvGrpSpPr/>
            <p:nvPr/>
          </p:nvGrpSpPr>
          <p:grpSpPr>
            <a:xfrm>
              <a:off x="16880790" y="167247"/>
              <a:ext cx="4195372" cy="2624227"/>
              <a:chOff x="8014051" y="1193697"/>
              <a:chExt cx="4195372" cy="2624227"/>
            </a:xfrm>
          </p:grpSpPr>
          <p:sp>
            <p:nvSpPr>
              <p:cNvPr id="404" name="Rounded Rectangle 403">
                <a:extLst>
                  <a:ext uri="{FF2B5EF4-FFF2-40B4-BE49-F238E27FC236}">
                    <a16:creationId xmlns:a16="http://schemas.microsoft.com/office/drawing/2014/main" id="{8647A20D-8CF5-3DE3-14A4-81F40F29A079}"/>
                  </a:ext>
                </a:extLst>
              </p:cNvPr>
              <p:cNvSpPr/>
              <p:nvPr/>
            </p:nvSpPr>
            <p:spPr>
              <a:xfrm>
                <a:off x="8014051" y="1193697"/>
                <a:ext cx="4195372" cy="2624227"/>
              </a:xfrm>
              <a:prstGeom prst="roundRect">
                <a:avLst>
                  <a:gd name="adj" fmla="val 434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3135" dist="38100" dir="2700000" algn="tl" rotWithShape="0">
                  <a:prstClr val="black">
                    <a:alpha val="1123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5" name="Picture 404">
                <a:extLst>
                  <a:ext uri="{FF2B5EF4-FFF2-40B4-BE49-F238E27FC236}">
                    <a16:creationId xmlns:a16="http://schemas.microsoft.com/office/drawing/2014/main" id="{FD8029FB-9BEA-D796-9F6B-66A49B01F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02993" y="1383804"/>
                <a:ext cx="412205" cy="388872"/>
              </a:xfrm>
              <a:prstGeom prst="rect">
                <a:avLst/>
              </a:prstGeom>
            </p:spPr>
          </p:pic>
          <p:pic>
            <p:nvPicPr>
              <p:cNvPr id="406" name="Picture 405">
                <a:extLst>
                  <a:ext uri="{FF2B5EF4-FFF2-40B4-BE49-F238E27FC236}">
                    <a16:creationId xmlns:a16="http://schemas.microsoft.com/office/drawing/2014/main" id="{A44855E0-6D4A-B562-270F-CF157CA9CB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b="51635"/>
              <a:stretch/>
            </p:blipFill>
            <p:spPr>
              <a:xfrm>
                <a:off x="8627174" y="1413829"/>
                <a:ext cx="1650519" cy="197512"/>
              </a:xfrm>
              <a:prstGeom prst="rect">
                <a:avLst/>
              </a:prstGeom>
            </p:spPr>
          </p:pic>
          <p:pic>
            <p:nvPicPr>
              <p:cNvPr id="407" name="Picture 406">
                <a:extLst>
                  <a:ext uri="{FF2B5EF4-FFF2-40B4-BE49-F238E27FC236}">
                    <a16:creationId xmlns:a16="http://schemas.microsoft.com/office/drawing/2014/main" id="{6595A681-036B-CB1D-696E-AA162678A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634" r="2913"/>
              <a:stretch/>
            </p:blipFill>
            <p:spPr>
              <a:xfrm>
                <a:off x="8659363" y="1588884"/>
                <a:ext cx="1229361" cy="180438"/>
              </a:xfrm>
              <a:prstGeom prst="rect">
                <a:avLst/>
              </a:prstGeom>
            </p:spPr>
          </p:pic>
          <p:pic>
            <p:nvPicPr>
              <p:cNvPr id="408" name="Picture 407">
                <a:extLst>
                  <a:ext uri="{FF2B5EF4-FFF2-40B4-BE49-F238E27FC236}">
                    <a16:creationId xmlns:a16="http://schemas.microsoft.com/office/drawing/2014/main" id="{1B399D8B-7BD7-4735-41B4-0D4740F4A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11977" y="1879356"/>
                <a:ext cx="2769611" cy="1109958"/>
              </a:xfrm>
              <a:prstGeom prst="rect">
                <a:avLst/>
              </a:prstGeom>
            </p:spPr>
          </p:pic>
          <p:pic>
            <p:nvPicPr>
              <p:cNvPr id="410" name="Picture 409">
                <a:extLst>
                  <a:ext uri="{FF2B5EF4-FFF2-40B4-BE49-F238E27FC236}">
                    <a16:creationId xmlns:a16="http://schemas.microsoft.com/office/drawing/2014/main" id="{EE2B12C9-0E81-7E6A-A1E0-FD8FA6CDE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64187" y="1453541"/>
                <a:ext cx="1216996" cy="1587077"/>
              </a:xfrm>
              <a:prstGeom prst="rect">
                <a:avLst/>
              </a:prstGeom>
            </p:spPr>
          </p:pic>
          <p:pic>
            <p:nvPicPr>
              <p:cNvPr id="411" name="Picture 410">
                <a:extLst>
                  <a:ext uri="{FF2B5EF4-FFF2-40B4-BE49-F238E27FC236}">
                    <a16:creationId xmlns:a16="http://schemas.microsoft.com/office/drawing/2014/main" id="{CA4429DD-4C17-F695-64E2-C016DA6F2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31698" y="3207128"/>
                <a:ext cx="555735" cy="275170"/>
              </a:xfrm>
              <a:prstGeom prst="rect">
                <a:avLst/>
              </a:prstGeom>
            </p:spPr>
          </p:pic>
          <p:pic>
            <p:nvPicPr>
              <p:cNvPr id="412" name="Picture 411">
                <a:extLst>
                  <a:ext uri="{FF2B5EF4-FFF2-40B4-BE49-F238E27FC236}">
                    <a16:creationId xmlns:a16="http://schemas.microsoft.com/office/drawing/2014/main" id="{A9153638-9115-34D6-AEA6-EB19FAAD4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99840" y="3469343"/>
                <a:ext cx="987594" cy="137248"/>
              </a:xfrm>
              <a:prstGeom prst="rect">
                <a:avLst/>
              </a:prstGeom>
            </p:spPr>
          </p:pic>
        </p:grpSp>
        <p:pic>
          <p:nvPicPr>
            <p:cNvPr id="436" name="Graphic 435">
              <a:extLst>
                <a:ext uri="{FF2B5EF4-FFF2-40B4-BE49-F238E27FC236}">
                  <a16:creationId xmlns:a16="http://schemas.microsoft.com/office/drawing/2014/main" id="{E4729F47-C6EA-9189-B32C-81C00B32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7098994" y="2289502"/>
              <a:ext cx="214281" cy="214281"/>
            </a:xfrm>
            <a:prstGeom prst="rect">
              <a:avLst/>
            </a:prstGeom>
          </p:spPr>
        </p:pic>
      </p:grpSp>
      <p:pic>
        <p:nvPicPr>
          <p:cNvPr id="539" name="Picture 538">
            <a:extLst>
              <a:ext uri="{FF2B5EF4-FFF2-40B4-BE49-F238E27FC236}">
                <a16:creationId xmlns:a16="http://schemas.microsoft.com/office/drawing/2014/main" id="{67F093B0-C2B4-EFB1-DC57-C674116E683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" y="6667274"/>
            <a:ext cx="12192001" cy="4729123"/>
          </a:xfrm>
          <a:prstGeom prst="rect">
            <a:avLst/>
          </a:prstGeom>
        </p:spPr>
      </p:pic>
      <p:pic>
        <p:nvPicPr>
          <p:cNvPr id="540" name="Picture 539">
            <a:extLst>
              <a:ext uri="{FF2B5EF4-FFF2-40B4-BE49-F238E27FC236}">
                <a16:creationId xmlns:a16="http://schemas.microsoft.com/office/drawing/2014/main" id="{C6F996BB-AF85-DCE5-9077-C428CC6F261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80" t="94085" r="1610" b="-749"/>
          <a:stretch/>
        </p:blipFill>
        <p:spPr>
          <a:xfrm>
            <a:off x="2363745" y="10966746"/>
            <a:ext cx="9864000" cy="480451"/>
          </a:xfrm>
          <a:prstGeom prst="rect">
            <a:avLst/>
          </a:prstGeom>
        </p:spPr>
      </p:pic>
      <p:pic>
        <p:nvPicPr>
          <p:cNvPr id="541" name="Picture 540">
            <a:extLst>
              <a:ext uri="{FF2B5EF4-FFF2-40B4-BE49-F238E27FC236}">
                <a16:creationId xmlns:a16="http://schemas.microsoft.com/office/drawing/2014/main" id="{2FE10CD3-DED8-4AF5-A221-6317ACED86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7456" y="10505292"/>
            <a:ext cx="2733908" cy="391304"/>
          </a:xfrm>
          <a:prstGeom prst="rect">
            <a:avLst/>
          </a:prstGeom>
        </p:spPr>
      </p:pic>
      <p:grpSp>
        <p:nvGrpSpPr>
          <p:cNvPr id="648" name="Group 647">
            <a:extLst>
              <a:ext uri="{FF2B5EF4-FFF2-40B4-BE49-F238E27FC236}">
                <a16:creationId xmlns:a16="http://schemas.microsoft.com/office/drawing/2014/main" id="{85AAA0AF-1639-8404-605B-AD18B7898565}"/>
              </a:ext>
            </a:extLst>
          </p:cNvPr>
          <p:cNvGrpSpPr/>
          <p:nvPr/>
        </p:nvGrpSpPr>
        <p:grpSpPr>
          <a:xfrm>
            <a:off x="12590084" y="139320"/>
            <a:ext cx="3934431" cy="4772829"/>
            <a:chOff x="2657760" y="1179719"/>
            <a:chExt cx="3934431" cy="4772829"/>
          </a:xfrm>
        </p:grpSpPr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04C86BF1-9BCA-5B7E-E90F-3A7FB9CA81D1}"/>
                </a:ext>
              </a:extLst>
            </p:cNvPr>
            <p:cNvGrpSpPr/>
            <p:nvPr/>
          </p:nvGrpSpPr>
          <p:grpSpPr>
            <a:xfrm>
              <a:off x="2657760" y="1179719"/>
              <a:ext cx="3934431" cy="4772829"/>
              <a:chOff x="2607456" y="1136283"/>
              <a:chExt cx="3934431" cy="4772829"/>
            </a:xfrm>
          </p:grpSpPr>
          <p:pic>
            <p:nvPicPr>
              <p:cNvPr id="587" name="Picture 586">
                <a:extLst>
                  <a:ext uri="{FF2B5EF4-FFF2-40B4-BE49-F238E27FC236}">
                    <a16:creationId xmlns:a16="http://schemas.microsoft.com/office/drawing/2014/main" id="{5A728CFA-A042-F490-0154-B93431EA2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4122207" y="1796784"/>
                <a:ext cx="2371111" cy="214281"/>
              </a:xfrm>
              <a:prstGeom prst="rect">
                <a:avLst/>
              </a:prstGeom>
            </p:spPr>
          </p:pic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6837E42B-3DCA-4154-FE17-56053B28FF44}"/>
                  </a:ext>
                </a:extLst>
              </p:cNvPr>
              <p:cNvSpPr/>
              <p:nvPr/>
            </p:nvSpPr>
            <p:spPr>
              <a:xfrm>
                <a:off x="2607456" y="1136283"/>
                <a:ext cx="3934431" cy="4772829"/>
              </a:xfrm>
              <a:prstGeom prst="roundRect">
                <a:avLst>
                  <a:gd name="adj" fmla="val 31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3135" dist="38100" dir="2700000" algn="tl" rotWithShape="0">
                  <a:prstClr val="black">
                    <a:alpha val="1123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9" name="Picture 588">
                <a:extLst>
                  <a:ext uri="{FF2B5EF4-FFF2-40B4-BE49-F238E27FC236}">
                    <a16:creationId xmlns:a16="http://schemas.microsoft.com/office/drawing/2014/main" id="{9FA604EB-1C1A-2C2C-F288-23CEBBC1D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2784265" y="1815065"/>
                <a:ext cx="2371111" cy="214281"/>
              </a:xfrm>
              <a:prstGeom prst="rect">
                <a:avLst/>
              </a:prstGeom>
            </p:spPr>
          </p:pic>
          <p:pic>
            <p:nvPicPr>
              <p:cNvPr id="590" name="Picture 589">
                <a:extLst>
                  <a:ext uri="{FF2B5EF4-FFF2-40B4-BE49-F238E27FC236}">
                    <a16:creationId xmlns:a16="http://schemas.microsoft.com/office/drawing/2014/main" id="{49D32CF3-674F-C482-8EA6-45ABE276C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0532" y="2829934"/>
                <a:ext cx="1776574" cy="2407173"/>
              </a:xfrm>
              <a:prstGeom prst="rect">
                <a:avLst/>
              </a:prstGeom>
            </p:spPr>
          </p:pic>
          <p:pic>
            <p:nvPicPr>
              <p:cNvPr id="591" name="Picture 590">
                <a:extLst>
                  <a:ext uri="{FF2B5EF4-FFF2-40B4-BE49-F238E27FC236}">
                    <a16:creationId xmlns:a16="http://schemas.microsoft.com/office/drawing/2014/main" id="{E75DD0F7-4190-0EFA-0860-ACAA24A40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40017" y="1285749"/>
                <a:ext cx="450813" cy="425295"/>
              </a:xfrm>
              <a:prstGeom prst="rect">
                <a:avLst/>
              </a:prstGeom>
            </p:spPr>
          </p:pic>
          <p:pic>
            <p:nvPicPr>
              <p:cNvPr id="592" name="Picture 591">
                <a:extLst>
                  <a:ext uri="{FF2B5EF4-FFF2-40B4-BE49-F238E27FC236}">
                    <a16:creationId xmlns:a16="http://schemas.microsoft.com/office/drawing/2014/main" id="{EEC351A4-6430-1E35-D61C-77B3A62635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b="51635"/>
              <a:stretch/>
            </p:blipFill>
            <p:spPr>
              <a:xfrm>
                <a:off x="3224605" y="1329700"/>
                <a:ext cx="1363632" cy="163181"/>
              </a:xfrm>
              <a:prstGeom prst="rect">
                <a:avLst/>
              </a:prstGeom>
            </p:spPr>
          </p:pic>
          <p:pic>
            <p:nvPicPr>
              <p:cNvPr id="593" name="Picture 592">
                <a:extLst>
                  <a:ext uri="{FF2B5EF4-FFF2-40B4-BE49-F238E27FC236}">
                    <a16:creationId xmlns:a16="http://schemas.microsoft.com/office/drawing/2014/main" id="{DDB98B72-E314-AADC-7792-088EC6AA1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24605" y="1460094"/>
                <a:ext cx="1434724" cy="227165"/>
              </a:xfrm>
              <a:prstGeom prst="rect">
                <a:avLst/>
              </a:prstGeom>
            </p:spPr>
          </p:pic>
          <p:pic>
            <p:nvPicPr>
              <p:cNvPr id="594" name="Picture 593">
                <a:extLst>
                  <a:ext uri="{FF2B5EF4-FFF2-40B4-BE49-F238E27FC236}">
                    <a16:creationId xmlns:a16="http://schemas.microsoft.com/office/drawing/2014/main" id="{904EE7B7-108C-408E-51F6-C12A8405C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9001" y="2828211"/>
                <a:ext cx="1794382" cy="2408896"/>
              </a:xfrm>
              <a:prstGeom prst="rect">
                <a:avLst/>
              </a:prstGeom>
            </p:spPr>
          </p:pic>
          <p:pic>
            <p:nvPicPr>
              <p:cNvPr id="596" name="Picture 595">
                <a:extLst>
                  <a:ext uri="{FF2B5EF4-FFF2-40B4-BE49-F238E27FC236}">
                    <a16:creationId xmlns:a16="http://schemas.microsoft.com/office/drawing/2014/main" id="{3BD4EC41-7CDC-CB61-3B95-7C75315210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2784266" y="2134335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597" name="Picture 596">
                <a:extLst>
                  <a:ext uri="{FF2B5EF4-FFF2-40B4-BE49-F238E27FC236}">
                    <a16:creationId xmlns:a16="http://schemas.microsoft.com/office/drawing/2014/main" id="{AFA8A6DD-3CEE-BD5A-A47D-781644A09B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4000182" y="2134335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598" name="Picture 597">
                <a:extLst>
                  <a:ext uri="{FF2B5EF4-FFF2-40B4-BE49-F238E27FC236}">
                    <a16:creationId xmlns:a16="http://schemas.microsoft.com/office/drawing/2014/main" id="{D24F22E6-82F8-8D21-3824-9AD2DD1E8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38135" y="5342019"/>
                <a:ext cx="537259" cy="266022"/>
              </a:xfrm>
              <a:prstGeom prst="rect">
                <a:avLst/>
              </a:prstGeom>
            </p:spPr>
          </p:pic>
          <p:pic>
            <p:nvPicPr>
              <p:cNvPr id="599" name="Picture 598">
                <a:extLst>
                  <a:ext uri="{FF2B5EF4-FFF2-40B4-BE49-F238E27FC236}">
                    <a16:creationId xmlns:a16="http://schemas.microsoft.com/office/drawing/2014/main" id="{AA4FD3D2-14A5-F808-23E9-4CF05A40B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245339" y="5608041"/>
                <a:ext cx="1005067" cy="139677"/>
              </a:xfrm>
              <a:prstGeom prst="rect">
                <a:avLst/>
              </a:prstGeom>
            </p:spPr>
          </p:pic>
          <p:pic>
            <p:nvPicPr>
              <p:cNvPr id="600" name="Graphic 599">
                <a:extLst>
                  <a:ext uri="{FF2B5EF4-FFF2-40B4-BE49-F238E27FC236}">
                    <a16:creationId xmlns:a16="http://schemas.microsoft.com/office/drawing/2014/main" id="{6DA2A446-8AE1-03D0-35E7-05BE1797F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39102" y="1338662"/>
                <a:ext cx="214281" cy="214281"/>
              </a:xfrm>
              <a:prstGeom prst="rect">
                <a:avLst/>
              </a:prstGeom>
            </p:spPr>
          </p:pic>
        </p:grpSp>
        <p:pic>
          <p:nvPicPr>
            <p:cNvPr id="647" name="Picture 646">
              <a:extLst>
                <a:ext uri="{FF2B5EF4-FFF2-40B4-BE49-F238E27FC236}">
                  <a16:creationId xmlns:a16="http://schemas.microsoft.com/office/drawing/2014/main" id="{A5FDEDBE-7049-9CD5-05FE-C4B54B0C9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alphaModFix amt="70000"/>
            </a:blip>
            <a:stretch>
              <a:fillRect/>
            </a:stretch>
          </p:blipFill>
          <p:spPr>
            <a:xfrm>
              <a:off x="2812293" y="2662280"/>
              <a:ext cx="1255577" cy="220574"/>
            </a:xfrm>
            <a:prstGeom prst="rect">
              <a:avLst/>
            </a:prstGeom>
          </p:spPr>
        </p:pic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6F053DF9-F84E-0DC8-6138-A5446364D200}"/>
              </a:ext>
            </a:extLst>
          </p:cNvPr>
          <p:cNvGrpSpPr/>
          <p:nvPr/>
        </p:nvGrpSpPr>
        <p:grpSpPr>
          <a:xfrm>
            <a:off x="2657759" y="1155721"/>
            <a:ext cx="3934431" cy="4435035"/>
            <a:chOff x="2657759" y="1155721"/>
            <a:chExt cx="3934431" cy="4435035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8A8E5A88-9831-DB3C-AF85-058AD1D85CAF}"/>
                </a:ext>
              </a:extLst>
            </p:cNvPr>
            <p:cNvGrpSpPr/>
            <p:nvPr/>
          </p:nvGrpSpPr>
          <p:grpSpPr>
            <a:xfrm>
              <a:off x="2657759" y="1155721"/>
              <a:ext cx="3934431" cy="4435035"/>
              <a:chOff x="2607456" y="1136284"/>
              <a:chExt cx="3934431" cy="4435035"/>
            </a:xfrm>
          </p:grpSpPr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395630B3-AEEA-168D-81FD-91D7163788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4122207" y="1796784"/>
                <a:ext cx="2371111" cy="214281"/>
              </a:xfrm>
              <a:prstGeom prst="rect">
                <a:avLst/>
              </a:prstGeom>
            </p:spPr>
          </p:pic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5692A185-8E12-8CAC-9BAF-02F74734D349}"/>
                  </a:ext>
                </a:extLst>
              </p:cNvPr>
              <p:cNvSpPr/>
              <p:nvPr/>
            </p:nvSpPr>
            <p:spPr>
              <a:xfrm>
                <a:off x="2607456" y="1136284"/>
                <a:ext cx="3934431" cy="4435035"/>
              </a:xfrm>
              <a:prstGeom prst="roundRect">
                <a:avLst>
                  <a:gd name="adj" fmla="val 31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3135" dist="38100" dir="2700000" algn="tl" rotWithShape="0">
                  <a:prstClr val="black">
                    <a:alpha val="1123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555E7540-50C8-24ED-6224-D8A565099A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2784265" y="1842773"/>
                <a:ext cx="2371111" cy="214281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1BC664B-F03D-9D61-E310-B50B46A8B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0532" y="3308313"/>
                <a:ext cx="1180913" cy="1540024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8288547D-C942-9D83-C819-4F393B88D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40017" y="1285749"/>
                <a:ext cx="450813" cy="425295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30634A52-672E-3024-CD0D-E63FEB94A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b="51635"/>
              <a:stretch/>
            </p:blipFill>
            <p:spPr>
              <a:xfrm>
                <a:off x="3224605" y="1329700"/>
                <a:ext cx="1363632" cy="163181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C6EDA6B6-D1B9-C10A-2C5B-50D93228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24605" y="1460094"/>
                <a:ext cx="1434724" cy="227165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5A467596-E743-A4FD-C6BD-0B02EF97D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6102" y="3299510"/>
                <a:ext cx="1192750" cy="1601226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A8D3ED8E-95A9-4BF5-59E8-FF24CB3C6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2705" y="3311050"/>
                <a:ext cx="1186213" cy="1537289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F449AAFB-935C-4B83-F0D2-A2BE7262F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2784266" y="2346772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49EA2F3E-7CE0-85B2-B2B6-F02865C8B1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4000182" y="2346772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E124D64C-47F2-100C-CFFE-9E7410C66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03561" y="4985948"/>
                <a:ext cx="537259" cy="266022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9855AA47-0DBE-FD2C-62B7-92599E6C5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03561" y="5281432"/>
                <a:ext cx="1005067" cy="139677"/>
              </a:xfrm>
              <a:prstGeom prst="rect">
                <a:avLst/>
              </a:prstGeom>
            </p:spPr>
          </p:pic>
          <p:pic>
            <p:nvPicPr>
              <p:cNvPr id="259" name="Graphic 258">
                <a:extLst>
                  <a:ext uri="{FF2B5EF4-FFF2-40B4-BE49-F238E27FC236}">
                    <a16:creationId xmlns:a16="http://schemas.microsoft.com/office/drawing/2014/main" id="{B3D8F665-7217-FEAA-714A-6A8EA0347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39102" y="1338662"/>
                <a:ext cx="214281" cy="214281"/>
              </a:xfrm>
              <a:prstGeom prst="rect">
                <a:avLst/>
              </a:prstGeom>
            </p:spPr>
          </p:pic>
          <p:pic>
            <p:nvPicPr>
              <p:cNvPr id="312" name="Picture 311">
                <a:extLst>
                  <a:ext uri="{FF2B5EF4-FFF2-40B4-BE49-F238E27FC236}">
                    <a16:creationId xmlns:a16="http://schemas.microsoft.com/office/drawing/2014/main" id="{FE8B9756-2C20-C380-CB58-F9C15821E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70000"/>
              </a:blip>
              <a:stretch>
                <a:fillRect/>
              </a:stretch>
            </p:blipFill>
            <p:spPr>
              <a:xfrm>
                <a:off x="2760851" y="2052338"/>
                <a:ext cx="1150594" cy="202131"/>
              </a:xfrm>
              <a:prstGeom prst="rect">
                <a:avLst/>
              </a:prstGeom>
            </p:spPr>
          </p:pic>
        </p:grpSp>
        <p:pic>
          <p:nvPicPr>
            <p:cNvPr id="702" name="Picture 701">
              <a:extLst>
                <a:ext uri="{FF2B5EF4-FFF2-40B4-BE49-F238E27FC236}">
                  <a16:creationId xmlns:a16="http://schemas.microsoft.com/office/drawing/2014/main" id="{9C04284A-AB11-EDE9-C48A-51750156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879082" y="2875478"/>
              <a:ext cx="1788982" cy="385128"/>
            </a:xfrm>
            <a:prstGeom prst="rect">
              <a:avLst/>
            </a:prstGeom>
          </p:spPr>
        </p:pic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16A0891-2E55-5A4F-5FDA-4E23F30728D9}"/>
              </a:ext>
            </a:extLst>
          </p:cNvPr>
          <p:cNvGrpSpPr/>
          <p:nvPr/>
        </p:nvGrpSpPr>
        <p:grpSpPr>
          <a:xfrm>
            <a:off x="6853454" y="1155721"/>
            <a:ext cx="3934431" cy="4435035"/>
            <a:chOff x="2657759" y="1155721"/>
            <a:chExt cx="3934431" cy="4435035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436535EA-3E6B-8144-18C5-E92B4FB02F7F}"/>
                </a:ext>
              </a:extLst>
            </p:cNvPr>
            <p:cNvGrpSpPr/>
            <p:nvPr/>
          </p:nvGrpSpPr>
          <p:grpSpPr>
            <a:xfrm>
              <a:off x="2657759" y="1155721"/>
              <a:ext cx="3934431" cy="4435035"/>
              <a:chOff x="2607456" y="1136284"/>
              <a:chExt cx="3934431" cy="4435035"/>
            </a:xfrm>
          </p:grpSpPr>
          <p:pic>
            <p:nvPicPr>
              <p:cNvPr id="724" name="Picture 723">
                <a:extLst>
                  <a:ext uri="{FF2B5EF4-FFF2-40B4-BE49-F238E27FC236}">
                    <a16:creationId xmlns:a16="http://schemas.microsoft.com/office/drawing/2014/main" id="{24CAB452-E9B0-E1F7-849F-F232F468DF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4122207" y="1796784"/>
                <a:ext cx="2371111" cy="214281"/>
              </a:xfrm>
              <a:prstGeom prst="rect">
                <a:avLst/>
              </a:prstGeom>
            </p:spPr>
          </p:pic>
          <p:sp>
            <p:nvSpPr>
              <p:cNvPr id="725" name="Rounded Rectangle 724">
                <a:extLst>
                  <a:ext uri="{FF2B5EF4-FFF2-40B4-BE49-F238E27FC236}">
                    <a16:creationId xmlns:a16="http://schemas.microsoft.com/office/drawing/2014/main" id="{661DB409-F3F9-8A0C-FBBC-0C01E3F99E13}"/>
                  </a:ext>
                </a:extLst>
              </p:cNvPr>
              <p:cNvSpPr/>
              <p:nvPr/>
            </p:nvSpPr>
            <p:spPr>
              <a:xfrm>
                <a:off x="2607456" y="1136284"/>
                <a:ext cx="3934431" cy="4435035"/>
              </a:xfrm>
              <a:prstGeom prst="roundRect">
                <a:avLst>
                  <a:gd name="adj" fmla="val 31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3135" dist="38100" dir="2700000" algn="tl" rotWithShape="0">
                  <a:prstClr val="black">
                    <a:alpha val="1123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26" name="Picture 725">
                <a:extLst>
                  <a:ext uri="{FF2B5EF4-FFF2-40B4-BE49-F238E27FC236}">
                    <a16:creationId xmlns:a16="http://schemas.microsoft.com/office/drawing/2014/main" id="{9223E02C-7C81-988A-5D31-7027D3357D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2784265" y="1842773"/>
                <a:ext cx="2371111" cy="214281"/>
              </a:xfrm>
              <a:prstGeom prst="rect">
                <a:avLst/>
              </a:prstGeom>
            </p:spPr>
          </p:pic>
          <p:pic>
            <p:nvPicPr>
              <p:cNvPr id="727" name="Picture 726">
                <a:extLst>
                  <a:ext uri="{FF2B5EF4-FFF2-40B4-BE49-F238E27FC236}">
                    <a16:creationId xmlns:a16="http://schemas.microsoft.com/office/drawing/2014/main" id="{DBD084D1-BEC5-EFF4-7745-1CC38EB1C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0532" y="3308313"/>
                <a:ext cx="1180913" cy="1540024"/>
              </a:xfrm>
              <a:prstGeom prst="rect">
                <a:avLst/>
              </a:prstGeom>
            </p:spPr>
          </p:pic>
          <p:pic>
            <p:nvPicPr>
              <p:cNvPr id="728" name="Picture 727">
                <a:extLst>
                  <a:ext uri="{FF2B5EF4-FFF2-40B4-BE49-F238E27FC236}">
                    <a16:creationId xmlns:a16="http://schemas.microsoft.com/office/drawing/2014/main" id="{65204D2F-6419-812E-5E78-16BB602BE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40017" y="1285749"/>
                <a:ext cx="450813" cy="425295"/>
              </a:xfrm>
              <a:prstGeom prst="rect">
                <a:avLst/>
              </a:prstGeom>
            </p:spPr>
          </p:pic>
          <p:pic>
            <p:nvPicPr>
              <p:cNvPr id="729" name="Picture 728">
                <a:extLst>
                  <a:ext uri="{FF2B5EF4-FFF2-40B4-BE49-F238E27FC236}">
                    <a16:creationId xmlns:a16="http://schemas.microsoft.com/office/drawing/2014/main" id="{28A9B8EC-FACD-B2F8-0D7B-9D84BC21E8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b="51635"/>
              <a:stretch/>
            </p:blipFill>
            <p:spPr>
              <a:xfrm>
                <a:off x="3224605" y="1329700"/>
                <a:ext cx="1363632" cy="163181"/>
              </a:xfrm>
              <a:prstGeom prst="rect">
                <a:avLst/>
              </a:prstGeom>
            </p:spPr>
          </p:pic>
          <p:pic>
            <p:nvPicPr>
              <p:cNvPr id="730" name="Picture 729">
                <a:extLst>
                  <a:ext uri="{FF2B5EF4-FFF2-40B4-BE49-F238E27FC236}">
                    <a16:creationId xmlns:a16="http://schemas.microsoft.com/office/drawing/2014/main" id="{63F068D7-FBCF-2693-4CF7-D3A3E76E6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24605" y="1460094"/>
                <a:ext cx="1434724" cy="227165"/>
              </a:xfrm>
              <a:prstGeom prst="rect">
                <a:avLst/>
              </a:prstGeom>
            </p:spPr>
          </p:pic>
          <p:pic>
            <p:nvPicPr>
              <p:cNvPr id="731" name="Picture 730">
                <a:extLst>
                  <a:ext uri="{FF2B5EF4-FFF2-40B4-BE49-F238E27FC236}">
                    <a16:creationId xmlns:a16="http://schemas.microsoft.com/office/drawing/2014/main" id="{204F43D7-6C39-2E47-2829-2F4285532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6102" y="3299510"/>
                <a:ext cx="1192750" cy="1601226"/>
              </a:xfrm>
              <a:prstGeom prst="rect">
                <a:avLst/>
              </a:prstGeom>
            </p:spPr>
          </p:pic>
          <p:pic>
            <p:nvPicPr>
              <p:cNvPr id="732" name="Picture 731">
                <a:extLst>
                  <a:ext uri="{FF2B5EF4-FFF2-40B4-BE49-F238E27FC236}">
                    <a16:creationId xmlns:a16="http://schemas.microsoft.com/office/drawing/2014/main" id="{8D9126BE-6059-38C5-2FBE-E43C2C437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2705" y="3311050"/>
                <a:ext cx="1186213" cy="1537289"/>
              </a:xfrm>
              <a:prstGeom prst="rect">
                <a:avLst/>
              </a:prstGeom>
            </p:spPr>
          </p:pic>
          <p:pic>
            <p:nvPicPr>
              <p:cNvPr id="733" name="Picture 732">
                <a:extLst>
                  <a:ext uri="{FF2B5EF4-FFF2-40B4-BE49-F238E27FC236}">
                    <a16:creationId xmlns:a16="http://schemas.microsoft.com/office/drawing/2014/main" id="{F2624A78-531C-5452-4D09-2A33B03BC3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2784266" y="2346772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734" name="Picture 733">
                <a:extLst>
                  <a:ext uri="{FF2B5EF4-FFF2-40B4-BE49-F238E27FC236}">
                    <a16:creationId xmlns:a16="http://schemas.microsoft.com/office/drawing/2014/main" id="{53D4173A-9325-038B-C89F-C2F6E28DC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4000182" y="2346772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735" name="Picture 734">
                <a:extLst>
                  <a:ext uri="{FF2B5EF4-FFF2-40B4-BE49-F238E27FC236}">
                    <a16:creationId xmlns:a16="http://schemas.microsoft.com/office/drawing/2014/main" id="{B72E6C6A-EA6A-2AC8-281C-B38FF10A1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03561" y="4985948"/>
                <a:ext cx="537259" cy="266022"/>
              </a:xfrm>
              <a:prstGeom prst="rect">
                <a:avLst/>
              </a:prstGeom>
            </p:spPr>
          </p:pic>
          <p:pic>
            <p:nvPicPr>
              <p:cNvPr id="736" name="Picture 735">
                <a:extLst>
                  <a:ext uri="{FF2B5EF4-FFF2-40B4-BE49-F238E27FC236}">
                    <a16:creationId xmlns:a16="http://schemas.microsoft.com/office/drawing/2014/main" id="{DEAA6B2E-A864-BCC6-4C4C-CE569E4EC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03561" y="5281432"/>
                <a:ext cx="1005067" cy="139677"/>
              </a:xfrm>
              <a:prstGeom prst="rect">
                <a:avLst/>
              </a:prstGeom>
            </p:spPr>
          </p:pic>
          <p:pic>
            <p:nvPicPr>
              <p:cNvPr id="737" name="Graphic 736">
                <a:extLst>
                  <a:ext uri="{FF2B5EF4-FFF2-40B4-BE49-F238E27FC236}">
                    <a16:creationId xmlns:a16="http://schemas.microsoft.com/office/drawing/2014/main" id="{C8084A9C-C2F6-A3C4-381C-43E97652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39102" y="1338662"/>
                <a:ext cx="214281" cy="214281"/>
              </a:xfrm>
              <a:prstGeom prst="rect">
                <a:avLst/>
              </a:prstGeom>
            </p:spPr>
          </p:pic>
          <p:pic>
            <p:nvPicPr>
              <p:cNvPr id="738" name="Picture 737">
                <a:extLst>
                  <a:ext uri="{FF2B5EF4-FFF2-40B4-BE49-F238E27FC236}">
                    <a16:creationId xmlns:a16="http://schemas.microsoft.com/office/drawing/2014/main" id="{C65CE09E-9F09-4E96-9187-206E0592D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70000"/>
              </a:blip>
              <a:stretch>
                <a:fillRect/>
              </a:stretch>
            </p:blipFill>
            <p:spPr>
              <a:xfrm>
                <a:off x="2760851" y="2052338"/>
                <a:ext cx="1150594" cy="202131"/>
              </a:xfrm>
              <a:prstGeom prst="rect">
                <a:avLst/>
              </a:prstGeom>
            </p:spPr>
          </p:pic>
        </p:grpSp>
        <p:pic>
          <p:nvPicPr>
            <p:cNvPr id="723" name="Picture 722">
              <a:extLst>
                <a:ext uri="{FF2B5EF4-FFF2-40B4-BE49-F238E27FC236}">
                  <a16:creationId xmlns:a16="http://schemas.microsoft.com/office/drawing/2014/main" id="{61907932-6455-3F8E-5FE6-EF796418E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879082" y="2875478"/>
              <a:ext cx="1788982" cy="385128"/>
            </a:xfrm>
            <a:prstGeom prst="rect">
              <a:avLst/>
            </a:prstGeom>
          </p:spPr>
        </p:pic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0B8DA078-20C6-F0EC-C844-8DA8B01B06E1}"/>
              </a:ext>
            </a:extLst>
          </p:cNvPr>
          <p:cNvGrpSpPr/>
          <p:nvPr/>
        </p:nvGrpSpPr>
        <p:grpSpPr>
          <a:xfrm>
            <a:off x="2657759" y="5854527"/>
            <a:ext cx="3934431" cy="4435035"/>
            <a:chOff x="2657759" y="1155721"/>
            <a:chExt cx="3934431" cy="4435035"/>
          </a:xfrm>
        </p:grpSpPr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B17BEA69-C430-FE27-C08D-728092E2E342}"/>
                </a:ext>
              </a:extLst>
            </p:cNvPr>
            <p:cNvGrpSpPr/>
            <p:nvPr/>
          </p:nvGrpSpPr>
          <p:grpSpPr>
            <a:xfrm>
              <a:off x="2657759" y="1155721"/>
              <a:ext cx="3934431" cy="4435035"/>
              <a:chOff x="2607456" y="1136284"/>
              <a:chExt cx="3934431" cy="4435035"/>
            </a:xfrm>
          </p:grpSpPr>
          <p:pic>
            <p:nvPicPr>
              <p:cNvPr id="742" name="Picture 741">
                <a:extLst>
                  <a:ext uri="{FF2B5EF4-FFF2-40B4-BE49-F238E27FC236}">
                    <a16:creationId xmlns:a16="http://schemas.microsoft.com/office/drawing/2014/main" id="{14E35D67-CBE7-DD58-9401-748E00EB1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4122207" y="1796784"/>
                <a:ext cx="2371111" cy="214281"/>
              </a:xfrm>
              <a:prstGeom prst="rect">
                <a:avLst/>
              </a:prstGeom>
            </p:spPr>
          </p:pic>
          <p:sp>
            <p:nvSpPr>
              <p:cNvPr id="743" name="Rounded Rectangle 742">
                <a:extLst>
                  <a:ext uri="{FF2B5EF4-FFF2-40B4-BE49-F238E27FC236}">
                    <a16:creationId xmlns:a16="http://schemas.microsoft.com/office/drawing/2014/main" id="{33AD31CC-2562-DD8B-C79C-0C1BD8E8B2AA}"/>
                  </a:ext>
                </a:extLst>
              </p:cNvPr>
              <p:cNvSpPr/>
              <p:nvPr/>
            </p:nvSpPr>
            <p:spPr>
              <a:xfrm>
                <a:off x="2607456" y="1136284"/>
                <a:ext cx="3934431" cy="4435035"/>
              </a:xfrm>
              <a:prstGeom prst="roundRect">
                <a:avLst>
                  <a:gd name="adj" fmla="val 31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3135" dist="38100" dir="2700000" algn="tl" rotWithShape="0">
                  <a:prstClr val="black">
                    <a:alpha val="1123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4" name="Picture 743">
                <a:extLst>
                  <a:ext uri="{FF2B5EF4-FFF2-40B4-BE49-F238E27FC236}">
                    <a16:creationId xmlns:a16="http://schemas.microsoft.com/office/drawing/2014/main" id="{C20C7911-69D8-9832-9F6F-145A5389D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2784265" y="1842773"/>
                <a:ext cx="2371111" cy="214281"/>
              </a:xfrm>
              <a:prstGeom prst="rect">
                <a:avLst/>
              </a:prstGeom>
            </p:spPr>
          </p:pic>
          <p:pic>
            <p:nvPicPr>
              <p:cNvPr id="745" name="Picture 744">
                <a:extLst>
                  <a:ext uri="{FF2B5EF4-FFF2-40B4-BE49-F238E27FC236}">
                    <a16:creationId xmlns:a16="http://schemas.microsoft.com/office/drawing/2014/main" id="{47029506-122D-3CC4-C435-FA9552D44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0532" y="3308313"/>
                <a:ext cx="1180913" cy="1540024"/>
              </a:xfrm>
              <a:prstGeom prst="rect">
                <a:avLst/>
              </a:prstGeom>
            </p:spPr>
          </p:pic>
          <p:pic>
            <p:nvPicPr>
              <p:cNvPr id="746" name="Picture 745">
                <a:extLst>
                  <a:ext uri="{FF2B5EF4-FFF2-40B4-BE49-F238E27FC236}">
                    <a16:creationId xmlns:a16="http://schemas.microsoft.com/office/drawing/2014/main" id="{71FD3F50-E1F5-B847-FD1F-3C55071F9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40017" y="1285749"/>
                <a:ext cx="450813" cy="425295"/>
              </a:xfrm>
              <a:prstGeom prst="rect">
                <a:avLst/>
              </a:prstGeom>
            </p:spPr>
          </p:pic>
          <p:pic>
            <p:nvPicPr>
              <p:cNvPr id="747" name="Picture 746">
                <a:extLst>
                  <a:ext uri="{FF2B5EF4-FFF2-40B4-BE49-F238E27FC236}">
                    <a16:creationId xmlns:a16="http://schemas.microsoft.com/office/drawing/2014/main" id="{FBFF5607-6C7B-1673-CD63-C434B2474A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b="51635"/>
              <a:stretch/>
            </p:blipFill>
            <p:spPr>
              <a:xfrm>
                <a:off x="3224605" y="1329700"/>
                <a:ext cx="1363632" cy="163181"/>
              </a:xfrm>
              <a:prstGeom prst="rect">
                <a:avLst/>
              </a:prstGeom>
            </p:spPr>
          </p:pic>
          <p:pic>
            <p:nvPicPr>
              <p:cNvPr id="748" name="Picture 747">
                <a:extLst>
                  <a:ext uri="{FF2B5EF4-FFF2-40B4-BE49-F238E27FC236}">
                    <a16:creationId xmlns:a16="http://schemas.microsoft.com/office/drawing/2014/main" id="{D0E841E0-4D52-853E-A707-B38B5423D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24605" y="1460094"/>
                <a:ext cx="1434724" cy="227165"/>
              </a:xfrm>
              <a:prstGeom prst="rect">
                <a:avLst/>
              </a:prstGeom>
            </p:spPr>
          </p:pic>
          <p:pic>
            <p:nvPicPr>
              <p:cNvPr id="749" name="Picture 748">
                <a:extLst>
                  <a:ext uri="{FF2B5EF4-FFF2-40B4-BE49-F238E27FC236}">
                    <a16:creationId xmlns:a16="http://schemas.microsoft.com/office/drawing/2014/main" id="{9118F2BB-04B3-1A2E-D76B-74B1CB93C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6102" y="3299510"/>
                <a:ext cx="1192750" cy="1601226"/>
              </a:xfrm>
              <a:prstGeom prst="rect">
                <a:avLst/>
              </a:prstGeom>
            </p:spPr>
          </p:pic>
          <p:pic>
            <p:nvPicPr>
              <p:cNvPr id="750" name="Picture 749">
                <a:extLst>
                  <a:ext uri="{FF2B5EF4-FFF2-40B4-BE49-F238E27FC236}">
                    <a16:creationId xmlns:a16="http://schemas.microsoft.com/office/drawing/2014/main" id="{E9E74D95-3A58-8ADB-ADCE-33418544D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2705" y="3311050"/>
                <a:ext cx="1186213" cy="1537289"/>
              </a:xfrm>
              <a:prstGeom prst="rect">
                <a:avLst/>
              </a:prstGeom>
            </p:spPr>
          </p:pic>
          <p:pic>
            <p:nvPicPr>
              <p:cNvPr id="751" name="Picture 750">
                <a:extLst>
                  <a:ext uri="{FF2B5EF4-FFF2-40B4-BE49-F238E27FC236}">
                    <a16:creationId xmlns:a16="http://schemas.microsoft.com/office/drawing/2014/main" id="{E81F2C20-9B6A-FE50-9CC0-6382D3344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2784266" y="2346772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752" name="Picture 751">
                <a:extLst>
                  <a:ext uri="{FF2B5EF4-FFF2-40B4-BE49-F238E27FC236}">
                    <a16:creationId xmlns:a16="http://schemas.microsoft.com/office/drawing/2014/main" id="{02E9C898-DD12-88A8-2A09-938151C41F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4000182" y="2346772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753" name="Picture 752">
                <a:extLst>
                  <a:ext uri="{FF2B5EF4-FFF2-40B4-BE49-F238E27FC236}">
                    <a16:creationId xmlns:a16="http://schemas.microsoft.com/office/drawing/2014/main" id="{53752701-7D0C-40E5-0189-0E2A33C44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03561" y="4985948"/>
                <a:ext cx="537259" cy="266022"/>
              </a:xfrm>
              <a:prstGeom prst="rect">
                <a:avLst/>
              </a:prstGeom>
            </p:spPr>
          </p:pic>
          <p:pic>
            <p:nvPicPr>
              <p:cNvPr id="754" name="Picture 753">
                <a:extLst>
                  <a:ext uri="{FF2B5EF4-FFF2-40B4-BE49-F238E27FC236}">
                    <a16:creationId xmlns:a16="http://schemas.microsoft.com/office/drawing/2014/main" id="{9F0335D5-96FE-6B9D-0A44-CCFBDA242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03561" y="5281432"/>
                <a:ext cx="1005067" cy="139677"/>
              </a:xfrm>
              <a:prstGeom prst="rect">
                <a:avLst/>
              </a:prstGeom>
            </p:spPr>
          </p:pic>
          <p:pic>
            <p:nvPicPr>
              <p:cNvPr id="755" name="Graphic 754">
                <a:extLst>
                  <a:ext uri="{FF2B5EF4-FFF2-40B4-BE49-F238E27FC236}">
                    <a16:creationId xmlns:a16="http://schemas.microsoft.com/office/drawing/2014/main" id="{23F9A39B-0442-CBD1-F2ED-7F273D339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39102" y="1338662"/>
                <a:ext cx="214281" cy="214281"/>
              </a:xfrm>
              <a:prstGeom prst="rect">
                <a:avLst/>
              </a:prstGeom>
            </p:spPr>
          </p:pic>
          <p:pic>
            <p:nvPicPr>
              <p:cNvPr id="756" name="Picture 755">
                <a:extLst>
                  <a:ext uri="{FF2B5EF4-FFF2-40B4-BE49-F238E27FC236}">
                    <a16:creationId xmlns:a16="http://schemas.microsoft.com/office/drawing/2014/main" id="{C31AD62D-C926-9FDC-070D-264986072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70000"/>
              </a:blip>
              <a:stretch>
                <a:fillRect/>
              </a:stretch>
            </p:blipFill>
            <p:spPr>
              <a:xfrm>
                <a:off x="2760851" y="2052338"/>
                <a:ext cx="1150594" cy="202131"/>
              </a:xfrm>
              <a:prstGeom prst="rect">
                <a:avLst/>
              </a:prstGeom>
            </p:spPr>
          </p:pic>
        </p:grpSp>
        <p:pic>
          <p:nvPicPr>
            <p:cNvPr id="741" name="Picture 740">
              <a:extLst>
                <a:ext uri="{FF2B5EF4-FFF2-40B4-BE49-F238E27FC236}">
                  <a16:creationId xmlns:a16="http://schemas.microsoft.com/office/drawing/2014/main" id="{26DC06AB-40F0-F235-2146-60FA5D1E9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879082" y="2875478"/>
              <a:ext cx="1788982" cy="385128"/>
            </a:xfrm>
            <a:prstGeom prst="rect">
              <a:avLst/>
            </a:prstGeom>
          </p:spPr>
        </p:pic>
      </p:grp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E63275FC-7451-DE07-A04C-1F3583ED042D}"/>
              </a:ext>
            </a:extLst>
          </p:cNvPr>
          <p:cNvGrpSpPr/>
          <p:nvPr/>
        </p:nvGrpSpPr>
        <p:grpSpPr>
          <a:xfrm>
            <a:off x="6853454" y="5854527"/>
            <a:ext cx="3934431" cy="4435035"/>
            <a:chOff x="2657759" y="1155721"/>
            <a:chExt cx="3934431" cy="4435035"/>
          </a:xfrm>
        </p:grpSpPr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29C6B206-BBD1-BEBD-0159-65F8F598767F}"/>
                </a:ext>
              </a:extLst>
            </p:cNvPr>
            <p:cNvGrpSpPr/>
            <p:nvPr/>
          </p:nvGrpSpPr>
          <p:grpSpPr>
            <a:xfrm>
              <a:off x="2657759" y="1155721"/>
              <a:ext cx="3934431" cy="4435035"/>
              <a:chOff x="2607456" y="1136284"/>
              <a:chExt cx="3934431" cy="4435035"/>
            </a:xfrm>
          </p:grpSpPr>
          <p:pic>
            <p:nvPicPr>
              <p:cNvPr id="760" name="Picture 759">
                <a:extLst>
                  <a:ext uri="{FF2B5EF4-FFF2-40B4-BE49-F238E27FC236}">
                    <a16:creationId xmlns:a16="http://schemas.microsoft.com/office/drawing/2014/main" id="{AFC03B08-724E-1F3D-2E1A-CAB615E66C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4122207" y="1796784"/>
                <a:ext cx="2371111" cy="214281"/>
              </a:xfrm>
              <a:prstGeom prst="rect">
                <a:avLst/>
              </a:prstGeom>
            </p:spPr>
          </p:pic>
          <p:sp>
            <p:nvSpPr>
              <p:cNvPr id="761" name="Rounded Rectangle 760">
                <a:extLst>
                  <a:ext uri="{FF2B5EF4-FFF2-40B4-BE49-F238E27FC236}">
                    <a16:creationId xmlns:a16="http://schemas.microsoft.com/office/drawing/2014/main" id="{E576EE88-D534-CA6B-4373-C23580450EE0}"/>
                  </a:ext>
                </a:extLst>
              </p:cNvPr>
              <p:cNvSpPr/>
              <p:nvPr/>
            </p:nvSpPr>
            <p:spPr>
              <a:xfrm>
                <a:off x="2607456" y="1136284"/>
                <a:ext cx="3934431" cy="4435035"/>
              </a:xfrm>
              <a:prstGeom prst="roundRect">
                <a:avLst>
                  <a:gd name="adj" fmla="val 31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3135" dist="38100" dir="2700000" algn="tl" rotWithShape="0">
                  <a:prstClr val="black">
                    <a:alpha val="1123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2" name="Picture 761">
                <a:extLst>
                  <a:ext uri="{FF2B5EF4-FFF2-40B4-BE49-F238E27FC236}">
                    <a16:creationId xmlns:a16="http://schemas.microsoft.com/office/drawing/2014/main" id="{CB2959BE-DA95-1054-EE66-5796F8910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7450"/>
              <a:stretch/>
            </p:blipFill>
            <p:spPr>
              <a:xfrm>
                <a:off x="2784265" y="1842773"/>
                <a:ext cx="2371111" cy="214281"/>
              </a:xfrm>
              <a:prstGeom prst="rect">
                <a:avLst/>
              </a:prstGeom>
            </p:spPr>
          </p:pic>
          <p:pic>
            <p:nvPicPr>
              <p:cNvPr id="763" name="Picture 762">
                <a:extLst>
                  <a:ext uri="{FF2B5EF4-FFF2-40B4-BE49-F238E27FC236}">
                    <a16:creationId xmlns:a16="http://schemas.microsoft.com/office/drawing/2014/main" id="{D064F0D7-2D3F-A97B-76A8-8D12DC71E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0532" y="3308313"/>
                <a:ext cx="1180913" cy="1540024"/>
              </a:xfrm>
              <a:prstGeom prst="rect">
                <a:avLst/>
              </a:prstGeom>
            </p:spPr>
          </p:pic>
          <p:pic>
            <p:nvPicPr>
              <p:cNvPr id="764" name="Picture 763">
                <a:extLst>
                  <a:ext uri="{FF2B5EF4-FFF2-40B4-BE49-F238E27FC236}">
                    <a16:creationId xmlns:a16="http://schemas.microsoft.com/office/drawing/2014/main" id="{307F08F9-0495-4902-0E2F-9548C7338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40017" y="1285749"/>
                <a:ext cx="450813" cy="425295"/>
              </a:xfrm>
              <a:prstGeom prst="rect">
                <a:avLst/>
              </a:prstGeom>
            </p:spPr>
          </p:pic>
          <p:pic>
            <p:nvPicPr>
              <p:cNvPr id="765" name="Picture 764">
                <a:extLst>
                  <a:ext uri="{FF2B5EF4-FFF2-40B4-BE49-F238E27FC236}">
                    <a16:creationId xmlns:a16="http://schemas.microsoft.com/office/drawing/2014/main" id="{61FDD671-F6DF-44AB-84A3-3A68F7C62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b="51635"/>
              <a:stretch/>
            </p:blipFill>
            <p:spPr>
              <a:xfrm>
                <a:off x="3224605" y="1329700"/>
                <a:ext cx="1363632" cy="163181"/>
              </a:xfrm>
              <a:prstGeom prst="rect">
                <a:avLst/>
              </a:prstGeom>
            </p:spPr>
          </p:pic>
          <p:pic>
            <p:nvPicPr>
              <p:cNvPr id="766" name="Picture 765">
                <a:extLst>
                  <a:ext uri="{FF2B5EF4-FFF2-40B4-BE49-F238E27FC236}">
                    <a16:creationId xmlns:a16="http://schemas.microsoft.com/office/drawing/2014/main" id="{571FE2A6-F621-5C1E-60BF-C4F52A74A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24605" y="1460094"/>
                <a:ext cx="1434724" cy="227165"/>
              </a:xfrm>
              <a:prstGeom prst="rect">
                <a:avLst/>
              </a:prstGeom>
            </p:spPr>
          </p:pic>
          <p:pic>
            <p:nvPicPr>
              <p:cNvPr id="767" name="Picture 766">
                <a:extLst>
                  <a:ext uri="{FF2B5EF4-FFF2-40B4-BE49-F238E27FC236}">
                    <a16:creationId xmlns:a16="http://schemas.microsoft.com/office/drawing/2014/main" id="{90C40B8C-5DEC-72B3-91AB-C981EE08F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6102" y="3299510"/>
                <a:ext cx="1192750" cy="1601226"/>
              </a:xfrm>
              <a:prstGeom prst="rect">
                <a:avLst/>
              </a:prstGeom>
            </p:spPr>
          </p:pic>
          <p:pic>
            <p:nvPicPr>
              <p:cNvPr id="768" name="Picture 767">
                <a:extLst>
                  <a:ext uri="{FF2B5EF4-FFF2-40B4-BE49-F238E27FC236}">
                    <a16:creationId xmlns:a16="http://schemas.microsoft.com/office/drawing/2014/main" id="{EFBA9E95-0030-43C6-03DC-9C87C2722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2705" y="3311050"/>
                <a:ext cx="1186213" cy="1537289"/>
              </a:xfrm>
              <a:prstGeom prst="rect">
                <a:avLst/>
              </a:prstGeom>
            </p:spPr>
          </p:pic>
          <p:pic>
            <p:nvPicPr>
              <p:cNvPr id="769" name="Picture 768">
                <a:extLst>
                  <a:ext uri="{FF2B5EF4-FFF2-40B4-BE49-F238E27FC236}">
                    <a16:creationId xmlns:a16="http://schemas.microsoft.com/office/drawing/2014/main" id="{BA529BBC-6494-C039-6138-019031DB8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2784266" y="2346772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770" name="Picture 769">
                <a:extLst>
                  <a:ext uri="{FF2B5EF4-FFF2-40B4-BE49-F238E27FC236}">
                    <a16:creationId xmlns:a16="http://schemas.microsoft.com/office/drawing/2014/main" id="{A85A578F-CF58-7B5D-C593-A02B66729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1179"/>
              <a:stretch/>
            </p:blipFill>
            <p:spPr>
              <a:xfrm>
                <a:off x="4000182" y="2346772"/>
                <a:ext cx="2371111" cy="463922"/>
              </a:xfrm>
              <a:prstGeom prst="rect">
                <a:avLst/>
              </a:prstGeom>
            </p:spPr>
          </p:pic>
          <p:pic>
            <p:nvPicPr>
              <p:cNvPr id="771" name="Picture 770">
                <a:extLst>
                  <a:ext uri="{FF2B5EF4-FFF2-40B4-BE49-F238E27FC236}">
                    <a16:creationId xmlns:a16="http://schemas.microsoft.com/office/drawing/2014/main" id="{2D1591F7-63BD-FAFE-8125-8DACA034A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03561" y="4985948"/>
                <a:ext cx="537259" cy="266022"/>
              </a:xfrm>
              <a:prstGeom prst="rect">
                <a:avLst/>
              </a:prstGeom>
            </p:spPr>
          </p:pic>
          <p:pic>
            <p:nvPicPr>
              <p:cNvPr id="772" name="Picture 771">
                <a:extLst>
                  <a:ext uri="{FF2B5EF4-FFF2-40B4-BE49-F238E27FC236}">
                    <a16:creationId xmlns:a16="http://schemas.microsoft.com/office/drawing/2014/main" id="{0570E110-2A01-87BD-0279-E2A29D140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03561" y="5281432"/>
                <a:ext cx="1005067" cy="139677"/>
              </a:xfrm>
              <a:prstGeom prst="rect">
                <a:avLst/>
              </a:prstGeom>
            </p:spPr>
          </p:pic>
          <p:pic>
            <p:nvPicPr>
              <p:cNvPr id="773" name="Graphic 772">
                <a:extLst>
                  <a:ext uri="{FF2B5EF4-FFF2-40B4-BE49-F238E27FC236}">
                    <a16:creationId xmlns:a16="http://schemas.microsoft.com/office/drawing/2014/main" id="{8D40C162-5FEF-9B5A-A4AB-B740C2FC1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39102" y="1338662"/>
                <a:ext cx="214281" cy="214281"/>
              </a:xfrm>
              <a:prstGeom prst="rect">
                <a:avLst/>
              </a:prstGeom>
            </p:spPr>
          </p:pic>
          <p:pic>
            <p:nvPicPr>
              <p:cNvPr id="774" name="Picture 773">
                <a:extLst>
                  <a:ext uri="{FF2B5EF4-FFF2-40B4-BE49-F238E27FC236}">
                    <a16:creationId xmlns:a16="http://schemas.microsoft.com/office/drawing/2014/main" id="{3A675D20-ACCB-36B1-E0D6-75F638BD3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70000"/>
              </a:blip>
              <a:stretch>
                <a:fillRect/>
              </a:stretch>
            </p:blipFill>
            <p:spPr>
              <a:xfrm>
                <a:off x="2760851" y="2052338"/>
                <a:ext cx="1150594" cy="202131"/>
              </a:xfrm>
              <a:prstGeom prst="rect">
                <a:avLst/>
              </a:prstGeom>
            </p:spPr>
          </p:pic>
        </p:grpSp>
        <p:pic>
          <p:nvPicPr>
            <p:cNvPr id="759" name="Picture 758">
              <a:extLst>
                <a:ext uri="{FF2B5EF4-FFF2-40B4-BE49-F238E27FC236}">
                  <a16:creationId xmlns:a16="http://schemas.microsoft.com/office/drawing/2014/main" id="{07851129-9767-DCE6-03F6-FAA35BCEF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879082" y="2875478"/>
              <a:ext cx="1788982" cy="385128"/>
            </a:xfrm>
            <a:prstGeom prst="rect">
              <a:avLst/>
            </a:prstGeom>
          </p:spPr>
        </p:pic>
      </p:grpSp>
      <p:pic>
        <p:nvPicPr>
          <p:cNvPr id="776" name="Picture 775">
            <a:extLst>
              <a:ext uri="{FF2B5EF4-FFF2-40B4-BE49-F238E27FC236}">
                <a16:creationId xmlns:a16="http://schemas.microsoft.com/office/drawing/2014/main" id="{FB559F8C-D657-4DE3-15C5-049F3A71580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14331" t="2350" b="1"/>
          <a:stretch/>
        </p:blipFill>
        <p:spPr>
          <a:xfrm>
            <a:off x="2659119" y="381026"/>
            <a:ext cx="1841378" cy="29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89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>
            <a:extLst>
              <a:ext uri="{FF2B5EF4-FFF2-40B4-BE49-F238E27FC236}">
                <a16:creationId xmlns:a16="http://schemas.microsoft.com/office/drawing/2014/main" id="{E0FFDDC3-4B00-0A7B-2176-30CE31C2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71424"/>
            <a:ext cx="12192001" cy="3629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FBB4A5-82C9-1C6C-C27E-0D54F6380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14331" t="2350" b="1"/>
          <a:stretch/>
        </p:blipFill>
        <p:spPr>
          <a:xfrm>
            <a:off x="2659119" y="381026"/>
            <a:ext cx="1841378" cy="290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873FF5-B299-07C7-E75C-611CC85D9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75"/>
          <a:stretch/>
        </p:blipFill>
        <p:spPr>
          <a:xfrm>
            <a:off x="-1" y="-8263"/>
            <a:ext cx="12192001" cy="226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ED3A2A-35E6-7E9D-FE63-C2A04BC5641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8756" y="327303"/>
            <a:ext cx="2733908" cy="3913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B4FCC8-2D15-AB19-B81A-30D68569E14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7760" y="779342"/>
            <a:ext cx="2000504" cy="18043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1083791C-4EF3-7916-8566-8D5D65E4CC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267" b="41005"/>
          <a:stretch/>
        </p:blipFill>
        <p:spPr>
          <a:xfrm>
            <a:off x="546426" y="209451"/>
            <a:ext cx="2142938" cy="391304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3E17EBC-6677-8125-0D07-FE7EEBB9EF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132" y="718607"/>
            <a:ext cx="1441515" cy="2710393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42AC1F2-FAE2-8E73-2663-BEC1741C6240}"/>
              </a:ext>
            </a:extLst>
          </p:cNvPr>
          <p:cNvGrpSpPr/>
          <p:nvPr/>
        </p:nvGrpSpPr>
        <p:grpSpPr>
          <a:xfrm>
            <a:off x="2657760" y="1161436"/>
            <a:ext cx="2701722" cy="3703513"/>
            <a:chOff x="2657760" y="1161436"/>
            <a:chExt cx="2701722" cy="3703513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E53130C3-3112-2626-E91F-883F876B72A4}"/>
                </a:ext>
              </a:extLst>
            </p:cNvPr>
            <p:cNvSpPr/>
            <p:nvPr/>
          </p:nvSpPr>
          <p:spPr>
            <a:xfrm>
              <a:off x="2657760" y="1161436"/>
              <a:ext cx="2701722" cy="3703513"/>
            </a:xfrm>
            <a:prstGeom prst="roundRect">
              <a:avLst>
                <a:gd name="adj" fmla="val 4343"/>
              </a:avLst>
            </a:prstGeom>
            <a:solidFill>
              <a:schemeClr val="bg1"/>
            </a:solidFill>
            <a:ln>
              <a:noFill/>
            </a:ln>
            <a:effectLst>
              <a:outerShdw blurRad="403135" dist="38100" dir="2700000" algn="tl" rotWithShape="0">
                <a:prstClr val="black">
                  <a:alpha val="1123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65A41B0A-C34F-B625-A512-DA1662F6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06532" y="1329239"/>
              <a:ext cx="1004179" cy="947338"/>
            </a:xfrm>
            <a:prstGeom prst="rect">
              <a:avLst/>
            </a:prstGeom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EFBDBA7-EDF8-A642-E643-434C049D3269}"/>
                </a:ext>
              </a:extLst>
            </p:cNvPr>
            <p:cNvGrpSpPr/>
            <p:nvPr/>
          </p:nvGrpSpPr>
          <p:grpSpPr>
            <a:xfrm>
              <a:off x="3237996" y="2237038"/>
              <a:ext cx="1541250" cy="458615"/>
              <a:chOff x="3372949" y="1255909"/>
              <a:chExt cx="1675851" cy="498667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8B9D3B5F-04EE-BDED-B41F-9802A4347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t="1" r="48547" b="54776"/>
              <a:stretch/>
            </p:blipFill>
            <p:spPr>
              <a:xfrm>
                <a:off x="3600797" y="1255909"/>
                <a:ext cx="1220154" cy="265343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C9CD7F7F-D133-B55E-0877-8A44181A1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72949" y="1489233"/>
                <a:ext cx="1675851" cy="265343"/>
              </a:xfrm>
              <a:prstGeom prst="rect">
                <a:avLst/>
              </a:prstGeom>
            </p:spPr>
          </p:pic>
        </p:grp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29DC9FD-AF3D-2579-A62C-D9302141D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8FAFC"/>
                </a:clrFrom>
                <a:clrTo>
                  <a:srgbClr val="F8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6575" y="4401698"/>
              <a:ext cx="1204348" cy="302306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67B33C46-D974-48F1-C999-02E922D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24931" y="2740259"/>
              <a:ext cx="2343888" cy="738000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3947DB16-4743-1DA7-D615-71C2AFD2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58062" y="3600691"/>
              <a:ext cx="1788982" cy="385128"/>
            </a:xfrm>
            <a:prstGeom prst="rect">
              <a:avLst/>
            </a:prstGeom>
          </p:spPr>
        </p:pic>
        <p:pic>
          <p:nvPicPr>
            <p:cNvPr id="168" name="Graphic 167">
              <a:extLst>
                <a:ext uri="{FF2B5EF4-FFF2-40B4-BE49-F238E27FC236}">
                  <a16:creationId xmlns:a16="http://schemas.microsoft.com/office/drawing/2014/main" id="{2D149FED-96FB-4A9B-47D1-411A62094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3521" y="1362678"/>
              <a:ext cx="175298" cy="17529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D54441E0-B8A4-70B6-FEC8-26E981B66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50052"/>
            <a:stretch/>
          </p:blipFill>
          <p:spPr>
            <a:xfrm>
              <a:off x="2858062" y="3976843"/>
              <a:ext cx="1788982" cy="192363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FAAC126-8304-18D0-B4EF-B25004334832}"/>
              </a:ext>
            </a:extLst>
          </p:cNvPr>
          <p:cNvGrpSpPr/>
          <p:nvPr/>
        </p:nvGrpSpPr>
        <p:grpSpPr>
          <a:xfrm>
            <a:off x="5559785" y="1161436"/>
            <a:ext cx="2701722" cy="3703513"/>
            <a:chOff x="2657760" y="1161436"/>
            <a:chExt cx="2701722" cy="3703513"/>
          </a:xfrm>
        </p:grpSpPr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3DA8618C-0EFC-0D80-14DF-C408A3D361BF}"/>
                </a:ext>
              </a:extLst>
            </p:cNvPr>
            <p:cNvSpPr/>
            <p:nvPr/>
          </p:nvSpPr>
          <p:spPr>
            <a:xfrm>
              <a:off x="2657760" y="1161436"/>
              <a:ext cx="2701722" cy="3703513"/>
            </a:xfrm>
            <a:prstGeom prst="roundRect">
              <a:avLst>
                <a:gd name="adj" fmla="val 4343"/>
              </a:avLst>
            </a:prstGeom>
            <a:solidFill>
              <a:schemeClr val="bg1"/>
            </a:solidFill>
            <a:ln>
              <a:noFill/>
            </a:ln>
            <a:effectLst>
              <a:outerShdw blurRad="403135" dist="38100" dir="2700000" algn="tl" rotWithShape="0">
                <a:prstClr val="black">
                  <a:alpha val="1123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437C0121-B258-698E-F49A-8A52208E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06532" y="1329239"/>
              <a:ext cx="1004179" cy="947338"/>
            </a:xfrm>
            <a:prstGeom prst="rect">
              <a:avLst/>
            </a:prstGeom>
          </p:spPr>
        </p:pic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0C2A960-D35B-3FEE-49CD-3AB1B15430A3}"/>
                </a:ext>
              </a:extLst>
            </p:cNvPr>
            <p:cNvGrpSpPr/>
            <p:nvPr/>
          </p:nvGrpSpPr>
          <p:grpSpPr>
            <a:xfrm>
              <a:off x="3237996" y="2237038"/>
              <a:ext cx="1541250" cy="458615"/>
              <a:chOff x="3372949" y="1255909"/>
              <a:chExt cx="1675851" cy="498667"/>
            </a:xfrm>
          </p:grpSpPr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6A4CF265-628D-E2CE-2201-461CFD5825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t="1" r="48547" b="54776"/>
              <a:stretch/>
            </p:blipFill>
            <p:spPr>
              <a:xfrm>
                <a:off x="3600797" y="1255909"/>
                <a:ext cx="1220154" cy="265343"/>
              </a:xfrm>
              <a:prstGeom prst="rect">
                <a:avLst/>
              </a:prstGeom>
            </p:spPr>
          </p:pic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8F26DD09-4619-3869-350A-482BB23CE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72949" y="1489233"/>
                <a:ext cx="1675851" cy="265343"/>
              </a:xfrm>
              <a:prstGeom prst="rect">
                <a:avLst/>
              </a:prstGeom>
            </p:spPr>
          </p:pic>
        </p:grp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00203EFC-77C7-3F4D-4B34-AED08C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8FAFC"/>
                </a:clrFrom>
                <a:clrTo>
                  <a:srgbClr val="F8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6575" y="4401698"/>
              <a:ext cx="1204348" cy="302306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2B1CDEBF-563B-61E2-0275-56ECF13FF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24931" y="2740259"/>
              <a:ext cx="2343888" cy="738000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B8A117E7-116F-6F42-D6F0-C4CFE684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58062" y="3600691"/>
              <a:ext cx="1788982" cy="385128"/>
            </a:xfrm>
            <a:prstGeom prst="rect">
              <a:avLst/>
            </a:prstGeom>
          </p:spPr>
        </p:pic>
        <p:pic>
          <p:nvPicPr>
            <p:cNvPr id="178" name="Graphic 177">
              <a:extLst>
                <a:ext uri="{FF2B5EF4-FFF2-40B4-BE49-F238E27FC236}">
                  <a16:creationId xmlns:a16="http://schemas.microsoft.com/office/drawing/2014/main" id="{4CF89A60-34C2-8ADB-B0B1-262867FC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3521" y="1362678"/>
              <a:ext cx="175298" cy="175298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265C768A-ABC0-1CC8-CC52-2194D6B34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50052"/>
            <a:stretch/>
          </p:blipFill>
          <p:spPr>
            <a:xfrm>
              <a:off x="2858062" y="3976843"/>
              <a:ext cx="1788982" cy="192363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1E1790A-987A-7C8D-FC4A-C4D85672ABED}"/>
              </a:ext>
            </a:extLst>
          </p:cNvPr>
          <p:cNvGrpSpPr/>
          <p:nvPr/>
        </p:nvGrpSpPr>
        <p:grpSpPr>
          <a:xfrm>
            <a:off x="8461809" y="1161436"/>
            <a:ext cx="2701722" cy="3703513"/>
            <a:chOff x="2657760" y="1161436"/>
            <a:chExt cx="2701722" cy="3703513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AD5CF524-4715-0C59-1282-9C47626C083A}"/>
                </a:ext>
              </a:extLst>
            </p:cNvPr>
            <p:cNvSpPr/>
            <p:nvPr/>
          </p:nvSpPr>
          <p:spPr>
            <a:xfrm>
              <a:off x="2657760" y="1161436"/>
              <a:ext cx="2701722" cy="3703513"/>
            </a:xfrm>
            <a:prstGeom prst="roundRect">
              <a:avLst>
                <a:gd name="adj" fmla="val 4343"/>
              </a:avLst>
            </a:prstGeom>
            <a:solidFill>
              <a:schemeClr val="bg1"/>
            </a:solidFill>
            <a:ln>
              <a:noFill/>
            </a:ln>
            <a:effectLst>
              <a:outerShdw blurRad="403135" dist="38100" dir="2700000" algn="tl" rotWithShape="0">
                <a:prstClr val="black">
                  <a:alpha val="1123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2F2841B-E7A4-747F-BAD4-8393352E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06532" y="1329239"/>
              <a:ext cx="1004179" cy="947338"/>
            </a:xfrm>
            <a:prstGeom prst="rect">
              <a:avLst/>
            </a:prstGeom>
          </p:spPr>
        </p:pic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15D6620-DBC2-49EA-B2FC-00DD3517C726}"/>
                </a:ext>
              </a:extLst>
            </p:cNvPr>
            <p:cNvGrpSpPr/>
            <p:nvPr/>
          </p:nvGrpSpPr>
          <p:grpSpPr>
            <a:xfrm>
              <a:off x="3237996" y="2237038"/>
              <a:ext cx="1541250" cy="458615"/>
              <a:chOff x="3372949" y="1255909"/>
              <a:chExt cx="1675851" cy="498667"/>
            </a:xfrm>
          </p:grpSpPr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BBE6F367-46B8-E592-FD80-BB676938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t="1" r="48547" b="54776"/>
              <a:stretch/>
            </p:blipFill>
            <p:spPr>
              <a:xfrm>
                <a:off x="3600797" y="1255909"/>
                <a:ext cx="1220154" cy="265343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A573CBA2-9C32-D6AB-64E6-E32D42951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72949" y="1489233"/>
                <a:ext cx="1675851" cy="265343"/>
              </a:xfrm>
              <a:prstGeom prst="rect">
                <a:avLst/>
              </a:prstGeom>
            </p:spPr>
          </p:pic>
        </p:grp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CB7E06AA-1BE1-9861-1283-A72F8EC7A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8FAFC"/>
                </a:clrFrom>
                <a:clrTo>
                  <a:srgbClr val="F8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6575" y="4401698"/>
              <a:ext cx="1204348" cy="302306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5A86AB3E-A001-54F5-4DB4-F9DBEA41E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24931" y="2740259"/>
              <a:ext cx="2343888" cy="738000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CACD064D-A5BE-00E2-F71D-816EE666A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58062" y="3600691"/>
              <a:ext cx="1788982" cy="385128"/>
            </a:xfrm>
            <a:prstGeom prst="rect">
              <a:avLst/>
            </a:prstGeom>
          </p:spPr>
        </p:pic>
        <p:pic>
          <p:nvPicPr>
            <p:cNvPr id="189" name="Graphic 188">
              <a:extLst>
                <a:ext uri="{FF2B5EF4-FFF2-40B4-BE49-F238E27FC236}">
                  <a16:creationId xmlns:a16="http://schemas.microsoft.com/office/drawing/2014/main" id="{54D67749-0B87-F789-C2A7-CB1AC8F72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3521" y="1362678"/>
              <a:ext cx="175298" cy="175298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C5ACFFB0-FF05-E681-586B-C66A5B09F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50052"/>
            <a:stretch/>
          </p:blipFill>
          <p:spPr>
            <a:xfrm>
              <a:off x="2858062" y="3976843"/>
              <a:ext cx="1788982" cy="192363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9BA3892-EC59-0BA3-78DE-D08478021695}"/>
              </a:ext>
            </a:extLst>
          </p:cNvPr>
          <p:cNvGrpSpPr/>
          <p:nvPr/>
        </p:nvGrpSpPr>
        <p:grpSpPr>
          <a:xfrm>
            <a:off x="2657760" y="5133649"/>
            <a:ext cx="2701722" cy="3703513"/>
            <a:chOff x="2657760" y="1161436"/>
            <a:chExt cx="2701722" cy="3703513"/>
          </a:xfrm>
        </p:grpSpPr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DA3924B0-4A35-2FC7-B7F1-FE6C01015371}"/>
                </a:ext>
              </a:extLst>
            </p:cNvPr>
            <p:cNvSpPr/>
            <p:nvPr/>
          </p:nvSpPr>
          <p:spPr>
            <a:xfrm>
              <a:off x="2657760" y="1161436"/>
              <a:ext cx="2701722" cy="3703513"/>
            </a:xfrm>
            <a:prstGeom prst="roundRect">
              <a:avLst>
                <a:gd name="adj" fmla="val 4343"/>
              </a:avLst>
            </a:prstGeom>
            <a:solidFill>
              <a:schemeClr val="bg1"/>
            </a:solidFill>
            <a:ln>
              <a:noFill/>
            </a:ln>
            <a:effectLst>
              <a:outerShdw blurRad="403135" dist="38100" dir="2700000" algn="tl" rotWithShape="0">
                <a:prstClr val="black">
                  <a:alpha val="1123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C410987D-DDC9-EEE7-24D9-619F85537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06532" y="1329239"/>
              <a:ext cx="1004179" cy="947338"/>
            </a:xfrm>
            <a:prstGeom prst="rect">
              <a:avLst/>
            </a:prstGeom>
          </p:spPr>
        </p:pic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D2F5A45-1530-ACDD-EE48-05C50AE64387}"/>
                </a:ext>
              </a:extLst>
            </p:cNvPr>
            <p:cNvGrpSpPr/>
            <p:nvPr/>
          </p:nvGrpSpPr>
          <p:grpSpPr>
            <a:xfrm>
              <a:off x="3237996" y="2237038"/>
              <a:ext cx="1541250" cy="458615"/>
              <a:chOff x="3372949" y="1255909"/>
              <a:chExt cx="1675851" cy="498667"/>
            </a:xfrm>
          </p:grpSpPr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17CE80A0-D094-F489-389D-1B8BE02588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t="1" r="48547" b="54776"/>
              <a:stretch/>
            </p:blipFill>
            <p:spPr>
              <a:xfrm>
                <a:off x="3600797" y="1255909"/>
                <a:ext cx="1220154" cy="265343"/>
              </a:xfrm>
              <a:prstGeom prst="rect">
                <a:avLst/>
              </a:prstGeom>
            </p:spPr>
          </p:pic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77810431-EC43-21ED-7F2C-222407A07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72949" y="1489233"/>
                <a:ext cx="1675851" cy="265343"/>
              </a:xfrm>
              <a:prstGeom prst="rect">
                <a:avLst/>
              </a:prstGeom>
            </p:spPr>
          </p:pic>
        </p:grp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0DDFD62B-7059-560D-4AEC-C26DF48AD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8FAFC"/>
                </a:clrFrom>
                <a:clrTo>
                  <a:srgbClr val="F8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6575" y="4401698"/>
              <a:ext cx="1204348" cy="302306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F892F58D-FC8D-0AF1-0312-206FDEA9A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24931" y="2740259"/>
              <a:ext cx="2343888" cy="738000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DF8ED19E-E491-310C-3AEC-1BEF6FAE3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58062" y="3600691"/>
              <a:ext cx="1788982" cy="385128"/>
            </a:xfrm>
            <a:prstGeom prst="rect">
              <a:avLst/>
            </a:prstGeom>
          </p:spPr>
        </p:pic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FFBA24FA-4DF8-703E-0F38-4493DE7CC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3521" y="1362678"/>
              <a:ext cx="175298" cy="175298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B1B705EF-0E1B-E2C1-179C-2951D6D1B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50052"/>
            <a:stretch/>
          </p:blipFill>
          <p:spPr>
            <a:xfrm>
              <a:off x="2858062" y="3976843"/>
              <a:ext cx="1788982" cy="192363"/>
            </a:xfrm>
            <a:prstGeom prst="rect">
              <a:avLst/>
            </a:prstGeom>
          </p:spPr>
        </p:pic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7F4DE6A-DD7B-76F0-2CC5-79495EB35F8E}"/>
              </a:ext>
            </a:extLst>
          </p:cNvPr>
          <p:cNvGrpSpPr/>
          <p:nvPr/>
        </p:nvGrpSpPr>
        <p:grpSpPr>
          <a:xfrm>
            <a:off x="5559785" y="5133649"/>
            <a:ext cx="2701722" cy="3703513"/>
            <a:chOff x="2657760" y="1161436"/>
            <a:chExt cx="2701722" cy="3703513"/>
          </a:xfrm>
        </p:grpSpPr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id="{D72D9CBE-F47B-1F67-E887-9283785456B1}"/>
                </a:ext>
              </a:extLst>
            </p:cNvPr>
            <p:cNvSpPr/>
            <p:nvPr/>
          </p:nvSpPr>
          <p:spPr>
            <a:xfrm>
              <a:off x="2657760" y="1161436"/>
              <a:ext cx="2701722" cy="3703513"/>
            </a:xfrm>
            <a:prstGeom prst="roundRect">
              <a:avLst>
                <a:gd name="adj" fmla="val 4343"/>
              </a:avLst>
            </a:prstGeom>
            <a:solidFill>
              <a:schemeClr val="bg1"/>
            </a:solidFill>
            <a:ln>
              <a:noFill/>
            </a:ln>
            <a:effectLst>
              <a:outerShdw blurRad="403135" dist="38100" dir="2700000" algn="tl" rotWithShape="0">
                <a:prstClr val="black">
                  <a:alpha val="1123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9DBD3019-9D81-28EB-7431-300D2CE37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06532" y="1329239"/>
              <a:ext cx="1004179" cy="947338"/>
            </a:xfrm>
            <a:prstGeom prst="rect">
              <a:avLst/>
            </a:prstGeom>
          </p:spPr>
        </p:pic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45F26FA9-04F2-D5D4-1BED-6E9636D3E2B4}"/>
                </a:ext>
              </a:extLst>
            </p:cNvPr>
            <p:cNvGrpSpPr/>
            <p:nvPr/>
          </p:nvGrpSpPr>
          <p:grpSpPr>
            <a:xfrm>
              <a:off x="3237996" y="2237038"/>
              <a:ext cx="1541250" cy="458615"/>
              <a:chOff x="3372949" y="1255909"/>
              <a:chExt cx="1675851" cy="498667"/>
            </a:xfrm>
          </p:grpSpPr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CD01C349-F21A-9125-3F07-99D95DB34E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t="1" r="48547" b="54776"/>
              <a:stretch/>
            </p:blipFill>
            <p:spPr>
              <a:xfrm>
                <a:off x="3600797" y="1255909"/>
                <a:ext cx="1220154" cy="265343"/>
              </a:xfrm>
              <a:prstGeom prst="rect">
                <a:avLst/>
              </a:prstGeom>
            </p:spPr>
          </p:pic>
          <p:pic>
            <p:nvPicPr>
              <p:cNvPr id="214" name="Picture 213">
                <a:extLst>
                  <a:ext uri="{FF2B5EF4-FFF2-40B4-BE49-F238E27FC236}">
                    <a16:creationId xmlns:a16="http://schemas.microsoft.com/office/drawing/2014/main" id="{48B5BDCD-1464-38AE-0A8B-2BA771C87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72949" y="1489233"/>
                <a:ext cx="1675851" cy="265343"/>
              </a:xfrm>
              <a:prstGeom prst="rect">
                <a:avLst/>
              </a:prstGeom>
            </p:spPr>
          </p:pic>
        </p:grp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84EC7A3D-58B9-E4B4-CBA5-87B125794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8FAFC"/>
                </a:clrFrom>
                <a:clrTo>
                  <a:srgbClr val="F8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6575" y="4401698"/>
              <a:ext cx="1204348" cy="302306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2437C95C-EAA1-494A-CCF6-13ABD0B9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24931" y="2740259"/>
              <a:ext cx="2343888" cy="73800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B82458A4-9F44-428D-44AC-79109360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58062" y="3600691"/>
              <a:ext cx="1788982" cy="385128"/>
            </a:xfrm>
            <a:prstGeom prst="rect">
              <a:avLst/>
            </a:prstGeom>
          </p:spPr>
        </p:pic>
        <p:pic>
          <p:nvPicPr>
            <p:cNvPr id="211" name="Graphic 210">
              <a:extLst>
                <a:ext uri="{FF2B5EF4-FFF2-40B4-BE49-F238E27FC236}">
                  <a16:creationId xmlns:a16="http://schemas.microsoft.com/office/drawing/2014/main" id="{AE789FCC-6A36-44D9-467B-FE21C5D0F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3521" y="1362678"/>
              <a:ext cx="175298" cy="175298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E5D6FA5D-3727-E954-A8CA-C6F1C4B35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50052"/>
            <a:stretch/>
          </p:blipFill>
          <p:spPr>
            <a:xfrm>
              <a:off x="2858062" y="3976843"/>
              <a:ext cx="1788982" cy="192363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6C6A1FF-3B8D-47C2-41CA-765F8458C06A}"/>
              </a:ext>
            </a:extLst>
          </p:cNvPr>
          <p:cNvGrpSpPr/>
          <p:nvPr/>
        </p:nvGrpSpPr>
        <p:grpSpPr>
          <a:xfrm>
            <a:off x="8461809" y="5133649"/>
            <a:ext cx="2701722" cy="3703513"/>
            <a:chOff x="2657760" y="1161436"/>
            <a:chExt cx="2701722" cy="3703513"/>
          </a:xfrm>
        </p:grpSpPr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71FCDE95-9856-8F2B-DBD1-21966704B47D}"/>
                </a:ext>
              </a:extLst>
            </p:cNvPr>
            <p:cNvSpPr/>
            <p:nvPr/>
          </p:nvSpPr>
          <p:spPr>
            <a:xfrm>
              <a:off x="2657760" y="1161436"/>
              <a:ext cx="2701722" cy="3703513"/>
            </a:xfrm>
            <a:prstGeom prst="roundRect">
              <a:avLst>
                <a:gd name="adj" fmla="val 4343"/>
              </a:avLst>
            </a:prstGeom>
            <a:solidFill>
              <a:schemeClr val="bg1"/>
            </a:solidFill>
            <a:ln>
              <a:noFill/>
            </a:ln>
            <a:effectLst>
              <a:outerShdw blurRad="403135" dist="38100" dir="2700000" algn="tl" rotWithShape="0">
                <a:prstClr val="black">
                  <a:alpha val="1123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CDE2E284-3E6D-7AB5-1DAB-CD23BF6FF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06532" y="1329239"/>
              <a:ext cx="1004179" cy="947338"/>
            </a:xfrm>
            <a:prstGeom prst="rect">
              <a:avLst/>
            </a:prstGeom>
          </p:spPr>
        </p:pic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3A286D7C-B84B-2E0B-A697-792459727691}"/>
                </a:ext>
              </a:extLst>
            </p:cNvPr>
            <p:cNvGrpSpPr/>
            <p:nvPr/>
          </p:nvGrpSpPr>
          <p:grpSpPr>
            <a:xfrm>
              <a:off x="3237996" y="2237038"/>
              <a:ext cx="1541250" cy="458615"/>
              <a:chOff x="3372949" y="1255909"/>
              <a:chExt cx="1675851" cy="498667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528FA5A1-486A-7C10-C02F-277CFD935D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 t="1" r="48547" b="54776"/>
              <a:stretch/>
            </p:blipFill>
            <p:spPr>
              <a:xfrm>
                <a:off x="3600797" y="1255909"/>
                <a:ext cx="1220154" cy="26534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C3B776AD-B514-E3FC-18D9-3DDCC0B56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8FAFC"/>
                  </a:clrFrom>
                  <a:clrTo>
                    <a:srgbClr val="F8FAF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72949" y="1489233"/>
                <a:ext cx="1675851" cy="265343"/>
              </a:xfrm>
              <a:prstGeom prst="rect">
                <a:avLst/>
              </a:prstGeom>
            </p:spPr>
          </p:pic>
        </p:grp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FE7A999A-E226-9322-9F3E-3B3F55A5D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8FAFC"/>
                </a:clrFrom>
                <a:clrTo>
                  <a:srgbClr val="F8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6575" y="4401698"/>
              <a:ext cx="1204348" cy="302306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868790E7-ABEC-6C82-4E94-4D17D5DE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24931" y="2740259"/>
              <a:ext cx="2343888" cy="73800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4381B827-F843-2D54-4AA1-2F1D6C0A7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58062" y="3600691"/>
              <a:ext cx="1788982" cy="385128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1F112E91-B8CF-1BB9-4313-4A6F92FE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3521" y="1362678"/>
              <a:ext cx="175298" cy="175298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1F19A095-693F-2AEA-4EF4-17BE1E01D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50052"/>
            <a:stretch/>
          </p:blipFill>
          <p:spPr>
            <a:xfrm>
              <a:off x="2858062" y="3976843"/>
              <a:ext cx="1788982" cy="192363"/>
            </a:xfrm>
            <a:prstGeom prst="rect">
              <a:avLst/>
            </a:prstGeom>
          </p:spPr>
        </p:pic>
      </p:grpSp>
      <p:pic>
        <p:nvPicPr>
          <p:cNvPr id="228" name="Picture 227">
            <a:extLst>
              <a:ext uri="{FF2B5EF4-FFF2-40B4-BE49-F238E27FC236}">
                <a16:creationId xmlns:a16="http://schemas.microsoft.com/office/drawing/2014/main" id="{9A919839-1445-5819-6A61-EB5F4B7E685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80" t="94085" r="1610" b="-749"/>
          <a:stretch/>
        </p:blipFill>
        <p:spPr>
          <a:xfrm>
            <a:off x="2363745" y="9596042"/>
            <a:ext cx="9864000" cy="480451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11C0F0F3-5CCB-4414-4489-9029D6B4745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7456" y="9105855"/>
            <a:ext cx="2733908" cy="3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9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336">
            <a:extLst>
              <a:ext uri="{FF2B5EF4-FFF2-40B4-BE49-F238E27FC236}">
                <a16:creationId xmlns:a16="http://schemas.microsoft.com/office/drawing/2014/main" id="{D8C8E83F-B6EB-FC6E-243A-DFC1850764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3660" y="851691"/>
            <a:ext cx="340066" cy="7338473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EE3B6B24-4907-B9F3-08F7-EC5AAF089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" t="13818" r="82971" b="33224"/>
          <a:stretch/>
        </p:blipFill>
        <p:spPr>
          <a:xfrm>
            <a:off x="364429" y="911406"/>
            <a:ext cx="1711738" cy="34928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C6E5F8-BDC6-BEA4-5486-9C4F96478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638" y="861152"/>
            <a:ext cx="3324505" cy="3638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A243EA-CDB8-1661-A355-63B54B088D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" t="12225"/>
          <a:stretch/>
        </p:blipFill>
        <p:spPr>
          <a:xfrm>
            <a:off x="13115061" y="1226741"/>
            <a:ext cx="935931" cy="19022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33C97D0-F6A5-1745-3A2B-EFC508F10F3D}"/>
              </a:ext>
            </a:extLst>
          </p:cNvPr>
          <p:cNvGrpSpPr/>
          <p:nvPr/>
        </p:nvGrpSpPr>
        <p:grpSpPr>
          <a:xfrm>
            <a:off x="14082808" y="1157649"/>
            <a:ext cx="1267980" cy="233052"/>
            <a:chOff x="7523718" y="1816722"/>
            <a:chExt cx="1267980" cy="23305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4B1F7DA-1ED6-3775-40E6-39B89D44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3718" y="1816722"/>
              <a:ext cx="581434" cy="22865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AFE916C-9068-B828-D2AD-6B2D06BEF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16152" y="1840974"/>
              <a:ext cx="775546" cy="208800"/>
            </a:xfrm>
            <a:prstGeom prst="rect">
              <a:avLst/>
            </a:prstGeom>
          </p:spPr>
        </p:pic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0849A411-1792-A8C5-718B-7FD5BDEB9DB3}"/>
              </a:ext>
            </a:extLst>
          </p:cNvPr>
          <p:cNvGrpSpPr/>
          <p:nvPr/>
        </p:nvGrpSpPr>
        <p:grpSpPr>
          <a:xfrm>
            <a:off x="16034007" y="1318941"/>
            <a:ext cx="2289458" cy="687626"/>
            <a:chOff x="13440132" y="1639284"/>
            <a:chExt cx="1643603" cy="49364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6387C18-4C30-9445-6C0E-196CBB8DC605}"/>
                </a:ext>
              </a:extLst>
            </p:cNvPr>
            <p:cNvGrpSpPr/>
            <p:nvPr/>
          </p:nvGrpSpPr>
          <p:grpSpPr>
            <a:xfrm>
              <a:off x="13440132" y="1639284"/>
              <a:ext cx="1643603" cy="493647"/>
              <a:chOff x="5807523" y="952183"/>
              <a:chExt cx="1643603" cy="49364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F5B6D94-FDA3-F5D6-D192-DFC4F44C614A}"/>
                  </a:ext>
                </a:extLst>
              </p:cNvPr>
              <p:cNvGrpSpPr/>
              <p:nvPr/>
            </p:nvGrpSpPr>
            <p:grpSpPr>
              <a:xfrm>
                <a:off x="5807523" y="952183"/>
                <a:ext cx="688971" cy="493647"/>
                <a:chOff x="5984132" y="2461029"/>
                <a:chExt cx="688971" cy="49364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ED574465-4F6A-BAE7-5963-F0210CAFA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clrChange>
                    <a:clrFrom>
                      <a:srgbClr val="FAFAFB"/>
                    </a:clrFrom>
                    <a:clrTo>
                      <a:srgbClr val="FAFAFB">
                        <a:alpha val="0"/>
                      </a:srgbClr>
                    </a:clrTo>
                  </a:clrChange>
                </a:blip>
                <a:srcRect r="87491" b="65265"/>
                <a:stretch/>
              </p:blipFill>
              <p:spPr>
                <a:xfrm>
                  <a:off x="5984132" y="2461029"/>
                  <a:ext cx="688971" cy="49364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5EEA6EDC-D816-0753-56F8-A0AF5C82AB2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1978" y="2689029"/>
                  <a:ext cx="192217" cy="192217"/>
                </a:xfrm>
                <a:prstGeom prst="ellipse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1695446-B72E-5791-7654-0E6A739F2964}"/>
                    </a:ext>
                  </a:extLst>
                </p:cNvPr>
                <p:cNvSpPr txBox="1"/>
                <p:nvPr/>
              </p:nvSpPr>
              <p:spPr>
                <a:xfrm>
                  <a:off x="6087455" y="2681645"/>
                  <a:ext cx="414618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AU" sz="1050" dirty="0">
                      <a:effectLst/>
                      <a:latin typeface="SF Pro Compressed Ultralight" pitchFamily="2" charset="0"/>
                      <a:ea typeface="SF Pro Compressed Ultralight" pitchFamily="2" charset="0"/>
                      <a:cs typeface="SF Pro Compressed Ultralight" pitchFamily="2" charset="0"/>
                    </a:rPr>
                    <a:t>􀬲</a:t>
                  </a:r>
                </a:p>
              </p:txBody>
            </p:sp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0065867-24C0-6D04-B94A-C5F45B18B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AFAFB"/>
                  </a:clrFrom>
                  <a:clrTo>
                    <a:srgbClr val="FAFAFB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475411" y="1100390"/>
                <a:ext cx="975715" cy="327466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24841C6-3DAF-11CE-540D-62455A04E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575" t="15591" r="15350" b="7217"/>
            <a:stretch/>
          </p:blipFill>
          <p:spPr>
            <a:xfrm>
              <a:off x="13838056" y="1823740"/>
              <a:ext cx="266207" cy="279303"/>
            </a:xfrm>
            <a:prstGeom prst="rect">
              <a:avLst/>
            </a:prstGeom>
          </p:spPr>
        </p:pic>
      </p:grpSp>
      <p:pic>
        <p:nvPicPr>
          <p:cNvPr id="269" name="Picture 268">
            <a:extLst>
              <a:ext uri="{FF2B5EF4-FFF2-40B4-BE49-F238E27FC236}">
                <a16:creationId xmlns:a16="http://schemas.microsoft.com/office/drawing/2014/main" id="{6D93B169-735E-72D7-E0ED-5BD910CDDD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80380" y="2973647"/>
            <a:ext cx="7772400" cy="3479632"/>
          </a:xfrm>
          <a:prstGeom prst="rect">
            <a:avLst/>
          </a:prstGeom>
        </p:spPr>
      </p:pic>
      <p:pic>
        <p:nvPicPr>
          <p:cNvPr id="594" name="Picture 593">
            <a:extLst>
              <a:ext uri="{FF2B5EF4-FFF2-40B4-BE49-F238E27FC236}">
                <a16:creationId xmlns:a16="http://schemas.microsoft.com/office/drawing/2014/main" id="{BBAEC377-65BC-12AA-0E04-D93CA2DF429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7126"/>
          <a:stretch/>
        </p:blipFill>
        <p:spPr>
          <a:xfrm>
            <a:off x="0" y="7225"/>
            <a:ext cx="12192000" cy="850218"/>
          </a:xfrm>
          <a:prstGeom prst="rect">
            <a:avLst/>
          </a:prstGeom>
        </p:spPr>
      </p:pic>
      <p:pic>
        <p:nvPicPr>
          <p:cNvPr id="632" name="Picture 631">
            <a:extLst>
              <a:ext uri="{FF2B5EF4-FFF2-40B4-BE49-F238E27FC236}">
                <a16:creationId xmlns:a16="http://schemas.microsoft.com/office/drawing/2014/main" id="{B03A8C70-EB3F-9DF7-913F-54456ABD69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8" y="6857998"/>
            <a:ext cx="12192000" cy="10603189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859D826E-011B-119D-59C4-2A3D0510336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50190" b="458"/>
          <a:stretch/>
        </p:blipFill>
        <p:spPr>
          <a:xfrm>
            <a:off x="12820984" y="1969026"/>
            <a:ext cx="412228" cy="404550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D5F25B79-CDDF-8E63-1859-82746C92E192}"/>
              </a:ext>
            </a:extLst>
          </p:cNvPr>
          <p:cNvSpPr txBox="1"/>
          <p:nvPr/>
        </p:nvSpPr>
        <p:spPr>
          <a:xfrm>
            <a:off x="12899887" y="2312481"/>
            <a:ext cx="367386" cy="223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Light" panose="020B0004020202020204" pitchFamily="34" charset="0"/>
              </a:rPr>
              <a:t>108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  <a:latin typeface="Aptos Light" panose="020B0004020202020204" pitchFamily="34" charset="0"/>
            </a:endParaRPr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B6E235B9-0F8D-DFA5-4203-4974B1F31BF3}"/>
              </a:ext>
            </a:extLst>
          </p:cNvPr>
          <p:cNvGrpSpPr/>
          <p:nvPr/>
        </p:nvGrpSpPr>
        <p:grpSpPr>
          <a:xfrm>
            <a:off x="14045546" y="2334775"/>
            <a:ext cx="1321355" cy="397396"/>
            <a:chOff x="6011883" y="1964707"/>
            <a:chExt cx="1240027" cy="372937"/>
          </a:xfrm>
        </p:grpSpPr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9357D20F-5D45-3750-F9EF-2F033B45B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36974" b="8375"/>
            <a:stretch/>
          </p:blipFill>
          <p:spPr>
            <a:xfrm>
              <a:off x="6463264" y="2150420"/>
              <a:ext cx="788646" cy="165475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0B80259-4BAE-DB28-7C0B-F40D37A4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11883" y="1964707"/>
              <a:ext cx="545821" cy="21053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68489D68-EE68-B71C-A613-0F5DB2067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AFAFB"/>
                </a:clrFrom>
                <a:clrTo>
                  <a:srgbClr val="FAFAFB">
                    <a:alpha val="0"/>
                  </a:srgbClr>
                </a:clrTo>
              </a:clrChange>
            </a:blip>
            <a:srcRect l="49163" t="13908" b="32362"/>
            <a:stretch/>
          </p:blipFill>
          <p:spPr>
            <a:xfrm>
              <a:off x="6011883" y="2156530"/>
              <a:ext cx="510587" cy="181114"/>
            </a:xfrm>
            <a:prstGeom prst="rect">
              <a:avLst/>
            </a:prstGeom>
          </p:spPr>
        </p:pic>
      </p:grpSp>
      <p:pic>
        <p:nvPicPr>
          <p:cNvPr id="497" name="Picture 496">
            <a:extLst>
              <a:ext uri="{FF2B5EF4-FFF2-40B4-BE49-F238E27FC236}">
                <a16:creationId xmlns:a16="http://schemas.microsoft.com/office/drawing/2014/main" id="{FD16A041-56E4-B077-EC7F-1E2B2DF6EB8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575" t="15591" r="15350" b="7217"/>
          <a:stretch/>
        </p:blipFill>
        <p:spPr>
          <a:xfrm>
            <a:off x="13611781" y="2328475"/>
            <a:ext cx="396000" cy="415481"/>
          </a:xfrm>
          <a:prstGeom prst="rect">
            <a:avLst/>
          </a:prstGeom>
        </p:spPr>
      </p:pic>
      <p:grpSp>
        <p:nvGrpSpPr>
          <p:cNvPr id="515" name="Group 514">
            <a:extLst>
              <a:ext uri="{FF2B5EF4-FFF2-40B4-BE49-F238E27FC236}">
                <a16:creationId xmlns:a16="http://schemas.microsoft.com/office/drawing/2014/main" id="{616B0342-BBB2-D4C0-4367-FF54AA202115}"/>
              </a:ext>
            </a:extLst>
          </p:cNvPr>
          <p:cNvGrpSpPr/>
          <p:nvPr/>
        </p:nvGrpSpPr>
        <p:grpSpPr>
          <a:xfrm>
            <a:off x="-6179462" y="969571"/>
            <a:ext cx="5763703" cy="5295404"/>
            <a:chOff x="2783055" y="1420119"/>
            <a:chExt cx="5420420" cy="4980013"/>
          </a:xfrm>
        </p:grpSpPr>
        <p:pic>
          <p:nvPicPr>
            <p:cNvPr id="516" name="Picture 515">
              <a:extLst>
                <a:ext uri="{FF2B5EF4-FFF2-40B4-BE49-F238E27FC236}">
                  <a16:creationId xmlns:a16="http://schemas.microsoft.com/office/drawing/2014/main" id="{3F486A34-2229-5A04-9FB4-1314328B1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8174" b="56379"/>
            <a:stretch/>
          </p:blipFill>
          <p:spPr>
            <a:xfrm>
              <a:off x="2877899" y="1420119"/>
              <a:ext cx="5201869" cy="1227288"/>
            </a:xfrm>
            <a:prstGeom prst="rect">
              <a:avLst/>
            </a:prstGeom>
          </p:spPr>
        </p:pic>
        <p:pic>
          <p:nvPicPr>
            <p:cNvPr id="517" name="Picture 516">
              <a:extLst>
                <a:ext uri="{FF2B5EF4-FFF2-40B4-BE49-F238E27FC236}">
                  <a16:creationId xmlns:a16="http://schemas.microsoft.com/office/drawing/2014/main" id="{7D1632B9-9B8E-71BC-BADC-D035F91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b="43273"/>
            <a:stretch/>
          </p:blipFill>
          <p:spPr>
            <a:xfrm>
              <a:off x="2783055" y="2704012"/>
              <a:ext cx="5420420" cy="2007325"/>
            </a:xfrm>
            <a:prstGeom prst="rect">
              <a:avLst/>
            </a:prstGeom>
          </p:spPr>
        </p:pic>
        <p:pic>
          <p:nvPicPr>
            <p:cNvPr id="518" name="Picture 517">
              <a:extLst>
                <a:ext uri="{FF2B5EF4-FFF2-40B4-BE49-F238E27FC236}">
                  <a16:creationId xmlns:a16="http://schemas.microsoft.com/office/drawing/2014/main" id="{F20C0823-19A4-D19D-8F7F-3ED9A36AA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44375" b="8484"/>
            <a:stretch/>
          </p:blipFill>
          <p:spPr>
            <a:xfrm>
              <a:off x="2877898" y="4767943"/>
              <a:ext cx="5201869" cy="1632189"/>
            </a:xfrm>
            <a:prstGeom prst="rect">
              <a:avLst/>
            </a:prstGeom>
          </p:spPr>
        </p:pic>
      </p:grpSp>
      <p:sp>
        <p:nvSpPr>
          <p:cNvPr id="528" name="TextBox 527">
            <a:extLst>
              <a:ext uri="{FF2B5EF4-FFF2-40B4-BE49-F238E27FC236}">
                <a16:creationId xmlns:a16="http://schemas.microsoft.com/office/drawing/2014/main" id="{ABB7146B-117F-ECCE-E863-2396D5DDFC4A}"/>
              </a:ext>
            </a:extLst>
          </p:cNvPr>
          <p:cNvSpPr txBox="1"/>
          <p:nvPr/>
        </p:nvSpPr>
        <p:spPr>
          <a:xfrm>
            <a:off x="-128" y="-1225805"/>
            <a:ext cx="4200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 / Users</a:t>
            </a:r>
          </a:p>
          <a:p>
            <a:r>
              <a:rPr lang="en-US" dirty="0"/>
              <a:t>Storing and retrieving threads as rich text</a:t>
            </a:r>
          </a:p>
          <a:p>
            <a:r>
              <a:rPr lang="en-US" dirty="0"/>
              <a:t>Profile pictures</a:t>
            </a:r>
          </a:p>
          <a:p>
            <a:r>
              <a:rPr lang="en-US" dirty="0" err="1"/>
              <a:t>Algolia</a:t>
            </a:r>
            <a:r>
              <a:rPr lang="en-US" dirty="0"/>
              <a:t>/</a:t>
            </a:r>
            <a:r>
              <a:rPr lang="en-US" dirty="0" err="1"/>
              <a:t>Typesense</a:t>
            </a:r>
            <a:r>
              <a:rPr lang="en-US" dirty="0"/>
              <a:t> search feature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5A9C963-3B94-FD5F-185B-CEB4140C9FE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8165" y="7146694"/>
            <a:ext cx="5324587" cy="21877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0BD5EFC-ADEF-DEA6-F173-8DE7DCB497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62638" y="-195017"/>
            <a:ext cx="5760000" cy="564859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0FEE1EDB-DCEC-3DB2-4828-9974678EB27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244194" y="2365018"/>
            <a:ext cx="1053062" cy="219657"/>
          </a:xfrm>
          <a:prstGeom prst="rect">
            <a:avLst/>
          </a:prstGeom>
        </p:spPr>
      </p:pic>
      <p:pic>
        <p:nvPicPr>
          <p:cNvPr id="500" name="Picture 499">
            <a:extLst>
              <a:ext uri="{FF2B5EF4-FFF2-40B4-BE49-F238E27FC236}">
                <a16:creationId xmlns:a16="http://schemas.microsoft.com/office/drawing/2014/main" id="{AE3F17CD-C2D2-A5D9-248D-D4EDA4221793}"/>
              </a:ext>
            </a:extLst>
          </p:cNvPr>
          <p:cNvPicPr>
            <a:picLocks/>
          </p:cNvPicPr>
          <p:nvPr/>
        </p:nvPicPr>
        <p:blipFill rotWithShape="1">
          <a:blip r:embed="rId23"/>
          <a:srcRect t="1" r="992" b="10137"/>
          <a:stretch/>
        </p:blipFill>
        <p:spPr>
          <a:xfrm>
            <a:off x="2169035" y="1068802"/>
            <a:ext cx="3235737" cy="154800"/>
          </a:xfrm>
          <a:prstGeom prst="rect">
            <a:avLst/>
          </a:prstGeom>
        </p:spPr>
      </p:pic>
      <p:pic>
        <p:nvPicPr>
          <p:cNvPr id="502" name="Picture 501">
            <a:extLst>
              <a:ext uri="{FF2B5EF4-FFF2-40B4-BE49-F238E27FC236}">
                <a16:creationId xmlns:a16="http://schemas.microsoft.com/office/drawing/2014/main" id="{F42183DC-6A8F-5103-79EF-BDD66E6E4CD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1626" y="852311"/>
            <a:ext cx="340066" cy="7338473"/>
          </a:xfrm>
          <a:prstGeom prst="rect">
            <a:avLst/>
          </a:prstGeom>
        </p:spPr>
      </p:pic>
      <p:grpSp>
        <p:nvGrpSpPr>
          <p:cNvPr id="539" name="Group 538">
            <a:extLst>
              <a:ext uri="{FF2B5EF4-FFF2-40B4-BE49-F238E27FC236}">
                <a16:creationId xmlns:a16="http://schemas.microsoft.com/office/drawing/2014/main" id="{D9910299-5A49-AFDE-6456-A79B75124F3E}"/>
              </a:ext>
            </a:extLst>
          </p:cNvPr>
          <p:cNvGrpSpPr/>
          <p:nvPr/>
        </p:nvGrpSpPr>
        <p:grpSpPr>
          <a:xfrm>
            <a:off x="2169036" y="1183103"/>
            <a:ext cx="3235737" cy="5851695"/>
            <a:chOff x="2169036" y="1300064"/>
            <a:chExt cx="3235737" cy="5851695"/>
          </a:xfrm>
        </p:grpSpPr>
        <p:pic>
          <p:nvPicPr>
            <p:cNvPr id="595" name="Picture 594">
              <a:extLst>
                <a:ext uri="{FF2B5EF4-FFF2-40B4-BE49-F238E27FC236}">
                  <a16:creationId xmlns:a16="http://schemas.microsoft.com/office/drawing/2014/main" id="{01C6548E-5972-322C-6C63-B0D2830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r="30755"/>
            <a:stretch/>
          </p:blipFill>
          <p:spPr>
            <a:xfrm>
              <a:off x="2169036" y="1302089"/>
              <a:ext cx="2312911" cy="5849670"/>
            </a:xfrm>
            <a:prstGeom prst="rect">
              <a:avLst/>
            </a:prstGeom>
          </p:spPr>
        </p:pic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C528E69B-4FF8-54BD-705A-F3E1121AC527}"/>
                </a:ext>
              </a:extLst>
            </p:cNvPr>
            <p:cNvSpPr txBox="1"/>
            <p:nvPr/>
          </p:nvSpPr>
          <p:spPr>
            <a:xfrm rot="2298544">
              <a:off x="2202264" y="2204186"/>
              <a:ext cx="26548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AU" sz="600" dirty="0">
                  <a:solidFill>
                    <a:srgbClr val="9437FF"/>
                  </a:solidFill>
                  <a:effectLst/>
                  <a:latin typeface="SF Pro Light" pitchFamily="2" charset="0"/>
                  <a:ea typeface="SF Pro Light" pitchFamily="2" charset="0"/>
                  <a:cs typeface="SF Pro Light" pitchFamily="2" charset="0"/>
                </a:rPr>
                <a:t>􀎧</a:t>
              </a:r>
              <a:endParaRPr lang="en-AU" sz="600" dirty="0">
                <a:solidFill>
                  <a:srgbClr val="9437FF"/>
                </a:solidFill>
                <a:effectLst/>
                <a:latin typeface="Aptos Light" panose="020B0004020202020204" pitchFamily="34" charset="0"/>
                <a:ea typeface="SF Pro Light" pitchFamily="2" charset="0"/>
                <a:cs typeface="SF Pro Light" pitchFamily="2" charset="0"/>
              </a:endParaRPr>
            </a:p>
          </p:txBody>
        </p:sp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687874D4-53CA-9DB8-60D4-67E1FA31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262438" y="3379855"/>
              <a:ext cx="378000" cy="175500"/>
            </a:xfrm>
            <a:prstGeom prst="rect">
              <a:avLst/>
            </a:prstGeom>
          </p:spPr>
        </p:pic>
        <p:pic>
          <p:nvPicPr>
            <p:cNvPr id="598" name="Picture 597">
              <a:extLst>
                <a:ext uri="{FF2B5EF4-FFF2-40B4-BE49-F238E27FC236}">
                  <a16:creationId xmlns:a16="http://schemas.microsoft.com/office/drawing/2014/main" id="{C6FC0E94-F6E8-69FD-5EDC-CAC6B5CE3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274365" y="4581446"/>
              <a:ext cx="252000" cy="155077"/>
            </a:xfrm>
            <a:prstGeom prst="rect">
              <a:avLst/>
            </a:prstGeom>
          </p:spPr>
        </p:pic>
        <p:pic>
          <p:nvPicPr>
            <p:cNvPr id="599" name="Picture 598">
              <a:extLst>
                <a:ext uri="{FF2B5EF4-FFF2-40B4-BE49-F238E27FC236}">
                  <a16:creationId xmlns:a16="http://schemas.microsoft.com/office/drawing/2014/main" id="{7C18E543-E1F2-BBE7-4F35-F083C276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267281" y="5169944"/>
              <a:ext cx="252000" cy="155077"/>
            </a:xfrm>
            <a:prstGeom prst="rect">
              <a:avLst/>
            </a:prstGeom>
          </p:spPr>
        </p:pic>
        <p:pic>
          <p:nvPicPr>
            <p:cNvPr id="600" name="Picture 599">
              <a:extLst>
                <a:ext uri="{FF2B5EF4-FFF2-40B4-BE49-F238E27FC236}">
                  <a16:creationId xmlns:a16="http://schemas.microsoft.com/office/drawing/2014/main" id="{B937A909-B84D-255C-1ACC-F2058EBB7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912325" y="2219655"/>
              <a:ext cx="340066" cy="145742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E1C671C8-D12D-F58D-3CBC-D3DD653A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451230" y="5170529"/>
              <a:ext cx="340066" cy="145742"/>
            </a:xfrm>
            <a:prstGeom prst="rect">
              <a:avLst/>
            </a:prstGeom>
          </p:spPr>
        </p:pic>
        <p:pic>
          <p:nvPicPr>
            <p:cNvPr id="602" name="Picture 601">
              <a:extLst>
                <a:ext uri="{FF2B5EF4-FFF2-40B4-BE49-F238E27FC236}">
                  <a16:creationId xmlns:a16="http://schemas.microsoft.com/office/drawing/2014/main" id="{17DCB66B-3284-DF7F-BD12-D78295D6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382741" y="2242152"/>
              <a:ext cx="2088000" cy="137008"/>
            </a:xfrm>
            <a:prstGeom prst="rect">
              <a:avLst/>
            </a:prstGeom>
          </p:spPr>
        </p:pic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001F9D8E-C45F-1A04-F718-6F78E08C0DF6}"/>
                </a:ext>
              </a:extLst>
            </p:cNvPr>
            <p:cNvSpPr txBox="1"/>
            <p:nvPr/>
          </p:nvSpPr>
          <p:spPr>
            <a:xfrm rot="2298544">
              <a:off x="2202264" y="1610025"/>
              <a:ext cx="26548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AU" sz="600" dirty="0">
                  <a:solidFill>
                    <a:srgbClr val="9437FF"/>
                  </a:solidFill>
                  <a:effectLst/>
                  <a:latin typeface="SF Pro Light" pitchFamily="2" charset="0"/>
                  <a:ea typeface="SF Pro Light" pitchFamily="2" charset="0"/>
                  <a:cs typeface="SF Pro Light" pitchFamily="2" charset="0"/>
                </a:rPr>
                <a:t>􀎧</a:t>
              </a:r>
              <a:endParaRPr lang="en-AU" sz="600" dirty="0">
                <a:solidFill>
                  <a:srgbClr val="9437FF"/>
                </a:solidFill>
                <a:effectLst/>
                <a:latin typeface="Aptos Light" panose="020B0004020202020204" pitchFamily="34" charset="0"/>
                <a:ea typeface="SF Pro Light" pitchFamily="2" charset="0"/>
                <a:cs typeface="SF Pro Light" pitchFamily="2" charset="0"/>
              </a:endParaRPr>
            </a:p>
          </p:txBody>
        </p:sp>
        <p:pic>
          <p:nvPicPr>
            <p:cNvPr id="604" name="Picture 603">
              <a:extLst>
                <a:ext uri="{FF2B5EF4-FFF2-40B4-BE49-F238E27FC236}">
                  <a16:creationId xmlns:a16="http://schemas.microsoft.com/office/drawing/2014/main" id="{4CD48DE3-7783-8A05-8374-D7064C221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1" r="18518" b="-13725"/>
            <a:stretch/>
          </p:blipFill>
          <p:spPr>
            <a:xfrm>
              <a:off x="2382741" y="1647991"/>
              <a:ext cx="1701355" cy="155812"/>
            </a:xfrm>
            <a:prstGeom prst="rect">
              <a:avLst/>
            </a:prstGeom>
          </p:spPr>
        </p:pic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0F3B34EE-DC9A-537C-250C-C7FFE131D11B}"/>
                </a:ext>
              </a:extLst>
            </p:cNvPr>
            <p:cNvSpPr txBox="1"/>
            <p:nvPr/>
          </p:nvSpPr>
          <p:spPr>
            <a:xfrm>
              <a:off x="2206929" y="5152375"/>
              <a:ext cx="28245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600" dirty="0">
                  <a:solidFill>
                    <a:srgbClr val="FFC000"/>
                  </a:solidFill>
                  <a:latin typeface="SF Pro Light" pitchFamily="2" charset="0"/>
                  <a:ea typeface="SF Pro Light" pitchFamily="2" charset="0"/>
                  <a:cs typeface="SF Pro Light" pitchFamily="2" charset="0"/>
                </a:rPr>
                <a:t>􀋃</a:t>
              </a:r>
            </a:p>
          </p:txBody>
        </p:sp>
        <p:pic>
          <p:nvPicPr>
            <p:cNvPr id="606" name="Picture 605">
              <a:extLst>
                <a:ext uri="{FF2B5EF4-FFF2-40B4-BE49-F238E27FC236}">
                  <a16:creationId xmlns:a16="http://schemas.microsoft.com/office/drawing/2014/main" id="{9A99A064-1525-A9B1-8811-7E725AD6A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465565" y="5170034"/>
              <a:ext cx="1537442" cy="158055"/>
            </a:xfrm>
            <a:prstGeom prst="rect">
              <a:avLst/>
            </a:prstGeom>
          </p:spPr>
        </p:pic>
        <p:pic>
          <p:nvPicPr>
            <p:cNvPr id="607" name="Picture 606">
              <a:extLst>
                <a:ext uri="{FF2B5EF4-FFF2-40B4-BE49-F238E27FC236}">
                  <a16:creationId xmlns:a16="http://schemas.microsoft.com/office/drawing/2014/main" id="{28619B06-DF42-E2F6-9CF3-49C419624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72893" r="-197"/>
            <a:stretch/>
          </p:blipFill>
          <p:spPr>
            <a:xfrm>
              <a:off x="4492747" y="1300064"/>
              <a:ext cx="912026" cy="5849670"/>
            </a:xfrm>
            <a:prstGeom prst="rect">
              <a:avLst/>
            </a:prstGeom>
          </p:spPr>
        </p:pic>
        <p:pic>
          <p:nvPicPr>
            <p:cNvPr id="609" name="Picture 608">
              <a:extLst>
                <a:ext uri="{FF2B5EF4-FFF2-40B4-BE49-F238E27FC236}">
                  <a16:creationId xmlns:a16="http://schemas.microsoft.com/office/drawing/2014/main" id="{30A7EE18-4D64-BD7B-72BE-EEABCA9D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0839" y="2737465"/>
              <a:ext cx="581434" cy="228654"/>
            </a:xfrm>
            <a:prstGeom prst="rect">
              <a:avLst/>
            </a:prstGeom>
          </p:spPr>
        </p:pic>
        <p:pic>
          <p:nvPicPr>
            <p:cNvPr id="610" name="Picture 609">
              <a:extLst>
                <a:ext uri="{FF2B5EF4-FFF2-40B4-BE49-F238E27FC236}">
                  <a16:creationId xmlns:a16="http://schemas.microsoft.com/office/drawing/2014/main" id="{698D3613-B1B0-2272-93D0-814C5D6A2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53094" b="-1"/>
            <a:stretch/>
          </p:blipFill>
          <p:spPr>
            <a:xfrm>
              <a:off x="5067048" y="2160016"/>
              <a:ext cx="272726" cy="228654"/>
            </a:xfrm>
            <a:prstGeom prst="rect">
              <a:avLst/>
            </a:prstGeom>
          </p:spPr>
        </p:pic>
        <p:pic>
          <p:nvPicPr>
            <p:cNvPr id="611" name="Picture 610">
              <a:extLst>
                <a:ext uri="{FF2B5EF4-FFF2-40B4-BE49-F238E27FC236}">
                  <a16:creationId xmlns:a16="http://schemas.microsoft.com/office/drawing/2014/main" id="{D05A53C8-632A-BF0D-C7C8-B225C0C1D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5132" y="3361615"/>
              <a:ext cx="767906" cy="206743"/>
            </a:xfrm>
            <a:prstGeom prst="rect">
              <a:avLst/>
            </a:prstGeom>
          </p:spPr>
        </p:pic>
        <p:pic>
          <p:nvPicPr>
            <p:cNvPr id="612" name="Picture 611">
              <a:extLst>
                <a:ext uri="{FF2B5EF4-FFF2-40B4-BE49-F238E27FC236}">
                  <a16:creationId xmlns:a16="http://schemas.microsoft.com/office/drawing/2014/main" id="{BAB6E424-C965-A9AD-2BCD-C78E2CD1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4613" y="5127727"/>
              <a:ext cx="767906" cy="206743"/>
            </a:xfrm>
            <a:prstGeom prst="rect">
              <a:avLst/>
            </a:prstGeom>
          </p:spPr>
        </p:pic>
        <p:pic>
          <p:nvPicPr>
            <p:cNvPr id="613" name="Picture 612">
              <a:extLst>
                <a:ext uri="{FF2B5EF4-FFF2-40B4-BE49-F238E27FC236}">
                  <a16:creationId xmlns:a16="http://schemas.microsoft.com/office/drawing/2014/main" id="{BCC6531B-67BB-DE1A-BAED-DE2B12CC6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0014" y="6904642"/>
              <a:ext cx="767906" cy="206743"/>
            </a:xfrm>
            <a:prstGeom prst="rect">
              <a:avLst/>
            </a:prstGeom>
          </p:spPr>
        </p:pic>
        <p:pic>
          <p:nvPicPr>
            <p:cNvPr id="614" name="Picture 613">
              <a:extLst>
                <a:ext uri="{FF2B5EF4-FFF2-40B4-BE49-F238E27FC236}">
                  <a16:creationId xmlns:a16="http://schemas.microsoft.com/office/drawing/2014/main" id="{1ECF4110-5FC1-F846-D597-0CFD4E7C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1085" y="3941858"/>
              <a:ext cx="581434" cy="228654"/>
            </a:xfrm>
            <a:prstGeom prst="rect">
              <a:avLst/>
            </a:prstGeom>
          </p:spPr>
        </p:pic>
        <p:pic>
          <p:nvPicPr>
            <p:cNvPr id="615" name="Picture 614">
              <a:extLst>
                <a:ext uri="{FF2B5EF4-FFF2-40B4-BE49-F238E27FC236}">
                  <a16:creationId xmlns:a16="http://schemas.microsoft.com/office/drawing/2014/main" id="{1A55297A-5C92-1AFA-F269-F550D6FDD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53094" b="-1"/>
            <a:stretch/>
          </p:blipFill>
          <p:spPr>
            <a:xfrm>
              <a:off x="5039324" y="4514310"/>
              <a:ext cx="299999" cy="251519"/>
            </a:xfrm>
            <a:prstGeom prst="rect">
              <a:avLst/>
            </a:prstGeom>
          </p:spPr>
        </p:pic>
        <p:pic>
          <p:nvPicPr>
            <p:cNvPr id="616" name="Picture 615">
              <a:extLst>
                <a:ext uri="{FF2B5EF4-FFF2-40B4-BE49-F238E27FC236}">
                  <a16:creationId xmlns:a16="http://schemas.microsoft.com/office/drawing/2014/main" id="{C9B66CEB-0533-52E5-6E11-4CF7869F2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145754" y="6315791"/>
              <a:ext cx="195619" cy="185839"/>
            </a:xfrm>
            <a:prstGeom prst="rect">
              <a:avLst/>
            </a:prstGeom>
          </p:spPr>
        </p:pic>
        <p:pic>
          <p:nvPicPr>
            <p:cNvPr id="617" name="Picture 616">
              <a:extLst>
                <a:ext uri="{FF2B5EF4-FFF2-40B4-BE49-F238E27FC236}">
                  <a16:creationId xmlns:a16="http://schemas.microsoft.com/office/drawing/2014/main" id="{FE7218DB-095E-B864-E399-0E5D8F23A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1085" y="5699702"/>
              <a:ext cx="581434" cy="228654"/>
            </a:xfrm>
            <a:prstGeom prst="rect">
              <a:avLst/>
            </a:prstGeom>
          </p:spPr>
        </p:pic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4A3C79E2-D378-2B64-1A2A-A7D82777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0839" y="1575289"/>
              <a:ext cx="581434" cy="228654"/>
            </a:xfrm>
            <a:prstGeom prst="rect">
              <a:avLst/>
            </a:prstGeom>
          </p:spPr>
        </p:pic>
      </p:grpSp>
      <p:pic>
        <p:nvPicPr>
          <p:cNvPr id="504" name="Picture 503">
            <a:extLst>
              <a:ext uri="{FF2B5EF4-FFF2-40B4-BE49-F238E27FC236}">
                <a16:creationId xmlns:a16="http://schemas.microsoft.com/office/drawing/2014/main" id="{02759C21-E3D2-22DA-9944-3635845B3232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6F8FA"/>
              </a:clrFrom>
              <a:clrTo>
                <a:srgbClr val="F6F8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083" y="1312619"/>
            <a:ext cx="316847" cy="320048"/>
          </a:xfrm>
          <a:prstGeom prst="rect">
            <a:avLst/>
          </a:prstGeom>
        </p:spPr>
      </p:pic>
      <p:sp>
        <p:nvSpPr>
          <p:cNvPr id="551" name="TextBox 550">
            <a:extLst>
              <a:ext uri="{FF2B5EF4-FFF2-40B4-BE49-F238E27FC236}">
                <a16:creationId xmlns:a16="http://schemas.microsoft.com/office/drawing/2014/main" id="{845EF284-6A71-8D62-F5CB-F8540222FF68}"/>
              </a:ext>
            </a:extLst>
          </p:cNvPr>
          <p:cNvSpPr txBox="1"/>
          <p:nvPr/>
        </p:nvSpPr>
        <p:spPr>
          <a:xfrm>
            <a:off x="4238452" y="688808"/>
            <a:ext cx="122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altLang="zh-CN" sz="700" spc="600" dirty="0">
                <a:latin typeface="SF Pro Compressed Ultralight" pitchFamily="2" charset="0"/>
                <a:ea typeface="SF Pro Compressed Ultralight" pitchFamily="2" charset="0"/>
                <a:cs typeface="SF Pro Compressed Ultralight" pitchFamily="2" charset="0"/>
              </a:rPr>
              <a:t>		</a:t>
            </a:r>
            <a:r>
              <a:rPr lang="zh-CN" altLang="en-US" sz="700" spc="600" dirty="0">
                <a:latin typeface="SF Pro Compressed Ultralight" pitchFamily="2" charset="0"/>
                <a:ea typeface="SF Pro Compressed Ultralight" pitchFamily="2" charset="0"/>
                <a:cs typeface="SF Pro Compressed Ultralight" pitchFamily="2" charset="0"/>
              </a:rPr>
              <a:t>         </a:t>
            </a:r>
            <a:r>
              <a:rPr lang="en-AU" sz="800" spc="600" dirty="0">
                <a:latin typeface="SF Pro Compressed Ultralight" pitchFamily="2" charset="0"/>
                <a:ea typeface="SF Pro Compressed Ultralight" pitchFamily="2" charset="0"/>
                <a:cs typeface="SF Pro Compressed Ultralight" pitchFamily="2" charset="0"/>
              </a:rPr>
              <a:t>􀄬􀍠</a:t>
            </a:r>
          </a:p>
        </p:txBody>
      </p:sp>
      <p:pic>
        <p:nvPicPr>
          <p:cNvPr id="552" name="Picture 551">
            <a:extLst>
              <a:ext uri="{FF2B5EF4-FFF2-40B4-BE49-F238E27FC236}">
                <a16:creationId xmlns:a16="http://schemas.microsoft.com/office/drawing/2014/main" id="{3FB94194-D654-23E6-F670-A56F3B70C44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278667" y="884968"/>
            <a:ext cx="474514" cy="221132"/>
          </a:xfrm>
          <a:prstGeom prst="rect">
            <a:avLst/>
          </a:prstGeom>
        </p:spPr>
      </p:pic>
      <p:pic>
        <p:nvPicPr>
          <p:cNvPr id="553" name="Picture 552">
            <a:extLst>
              <a:ext uri="{FF2B5EF4-FFF2-40B4-BE49-F238E27FC236}">
                <a16:creationId xmlns:a16="http://schemas.microsoft.com/office/drawing/2014/main" id="{30CEF477-AD41-F01E-DFD6-415E2D105000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 amt="70000"/>
          </a:blip>
          <a:stretch>
            <a:fillRect/>
          </a:stretch>
        </p:blipFill>
        <p:spPr>
          <a:xfrm>
            <a:off x="2791776" y="966051"/>
            <a:ext cx="439892" cy="111972"/>
          </a:xfrm>
          <a:prstGeom prst="rect">
            <a:avLst/>
          </a:prstGeom>
        </p:spPr>
      </p:pic>
      <p:grpSp>
        <p:nvGrpSpPr>
          <p:cNvPr id="555" name="Group 554">
            <a:extLst>
              <a:ext uri="{FF2B5EF4-FFF2-40B4-BE49-F238E27FC236}">
                <a16:creationId xmlns:a16="http://schemas.microsoft.com/office/drawing/2014/main" id="{B5AA87DA-F4EE-9A65-2197-B7525AC40E15}"/>
              </a:ext>
            </a:extLst>
          </p:cNvPr>
          <p:cNvGrpSpPr/>
          <p:nvPr/>
        </p:nvGrpSpPr>
        <p:grpSpPr>
          <a:xfrm>
            <a:off x="13441867" y="1706099"/>
            <a:ext cx="2314995" cy="206865"/>
            <a:chOff x="6050435" y="935088"/>
            <a:chExt cx="2680380" cy="239515"/>
          </a:xfrm>
        </p:grpSpPr>
        <p:pic>
          <p:nvPicPr>
            <p:cNvPr id="556" name="Picture 555">
              <a:extLst>
                <a:ext uri="{FF2B5EF4-FFF2-40B4-BE49-F238E27FC236}">
                  <a16:creationId xmlns:a16="http://schemas.microsoft.com/office/drawing/2014/main" id="{AB332EC7-0353-6D19-A0EF-D8BCC6CBC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700" y="980203"/>
              <a:ext cx="1776115" cy="194400"/>
            </a:xfrm>
            <a:prstGeom prst="rect">
              <a:avLst/>
            </a:prstGeom>
          </p:spPr>
        </p:pic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C426E41B-19F7-2F08-6F61-FE1D7FEEE5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0436" y="935090"/>
              <a:ext cx="907359" cy="216000"/>
              <a:chOff x="6092598" y="971974"/>
              <a:chExt cx="669362" cy="159344"/>
            </a:xfrm>
          </p:grpSpPr>
          <p:pic>
            <p:nvPicPr>
              <p:cNvPr id="558" name="Picture 557">
                <a:extLst>
                  <a:ext uri="{FF2B5EF4-FFF2-40B4-BE49-F238E27FC236}">
                    <a16:creationId xmlns:a16="http://schemas.microsoft.com/office/drawing/2014/main" id="{0862CC22-750C-75A3-B3D4-FFF23B794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/>
              <a:srcRect r="39621"/>
              <a:stretch/>
            </p:blipFill>
            <p:spPr>
              <a:xfrm>
                <a:off x="6092598" y="1011652"/>
                <a:ext cx="586109" cy="108849"/>
              </a:xfrm>
              <a:prstGeom prst="rect">
                <a:avLst/>
              </a:prstGeom>
            </p:spPr>
          </p:pic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9B61C76B-AF4D-D171-22D7-C971E937C9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6F8FA"/>
                  </a:clrFrom>
                  <a:clrTo>
                    <a:srgbClr val="F6F8FA">
                      <a:alpha val="0"/>
                    </a:srgbClr>
                  </a:clrTo>
                </a:clrChange>
              </a:blip>
              <a:srcRect l="56911" t="9618" r="35052" b="1444"/>
              <a:stretch/>
            </p:blipFill>
            <p:spPr>
              <a:xfrm>
                <a:off x="6671960" y="971974"/>
                <a:ext cx="90000" cy="159344"/>
              </a:xfrm>
              <a:prstGeom prst="rect">
                <a:avLst/>
              </a:prstGeom>
            </p:spPr>
          </p:pic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31B4C748-FFEE-F0C5-59A2-85F733205B69}"/>
              </a:ext>
            </a:extLst>
          </p:cNvPr>
          <p:cNvGrpSpPr/>
          <p:nvPr/>
        </p:nvGrpSpPr>
        <p:grpSpPr>
          <a:xfrm>
            <a:off x="5943750" y="1619929"/>
            <a:ext cx="5763703" cy="5295404"/>
            <a:chOff x="2783055" y="1420119"/>
            <a:chExt cx="5420420" cy="4980013"/>
          </a:xfrm>
        </p:grpSpPr>
        <p:pic>
          <p:nvPicPr>
            <p:cNvPr id="574" name="Picture 573">
              <a:extLst>
                <a:ext uri="{FF2B5EF4-FFF2-40B4-BE49-F238E27FC236}">
                  <a16:creationId xmlns:a16="http://schemas.microsoft.com/office/drawing/2014/main" id="{AE132E5E-0B1F-7A66-61EA-3D43E1E1F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8174" b="56379"/>
            <a:stretch/>
          </p:blipFill>
          <p:spPr>
            <a:xfrm>
              <a:off x="2877899" y="1420119"/>
              <a:ext cx="5201869" cy="1227288"/>
            </a:xfrm>
            <a:prstGeom prst="rect">
              <a:avLst/>
            </a:prstGeom>
          </p:spPr>
        </p:pic>
        <p:pic>
          <p:nvPicPr>
            <p:cNvPr id="575" name="Picture 574">
              <a:extLst>
                <a:ext uri="{FF2B5EF4-FFF2-40B4-BE49-F238E27FC236}">
                  <a16:creationId xmlns:a16="http://schemas.microsoft.com/office/drawing/2014/main" id="{FDB01DB2-5B66-A766-07F5-674050EAF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b="43273"/>
            <a:stretch/>
          </p:blipFill>
          <p:spPr>
            <a:xfrm>
              <a:off x="2783055" y="2704012"/>
              <a:ext cx="5420420" cy="2007325"/>
            </a:xfrm>
            <a:prstGeom prst="rect">
              <a:avLst/>
            </a:prstGeom>
          </p:spPr>
        </p:pic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id="{AD9E2F44-1AE1-B1EB-A021-D56A8925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44375" b="8484"/>
            <a:stretch/>
          </p:blipFill>
          <p:spPr>
            <a:xfrm>
              <a:off x="2877898" y="4767943"/>
              <a:ext cx="5201869" cy="1632189"/>
            </a:xfrm>
            <a:prstGeom prst="rect">
              <a:avLst/>
            </a:prstGeom>
          </p:spPr>
        </p:pic>
      </p:grpSp>
      <p:pic>
        <p:nvPicPr>
          <p:cNvPr id="577" name="Picture 576">
            <a:extLst>
              <a:ext uri="{FF2B5EF4-FFF2-40B4-BE49-F238E27FC236}">
                <a16:creationId xmlns:a16="http://schemas.microsoft.com/office/drawing/2014/main" id="{3C94DB3E-ED30-513C-35A7-147A698B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5863"/>
            <a:ext cx="3324505" cy="363876"/>
          </a:xfrm>
          <a:prstGeom prst="rect">
            <a:avLst/>
          </a:prstGeom>
        </p:spPr>
      </p:pic>
      <p:pic>
        <p:nvPicPr>
          <p:cNvPr id="578" name="Picture 577">
            <a:extLst>
              <a:ext uri="{FF2B5EF4-FFF2-40B4-BE49-F238E27FC236}">
                <a16:creationId xmlns:a16="http://schemas.microsoft.com/office/drawing/2014/main" id="{377A15B8-D646-888E-DAA0-69CD70C82DEC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998"/>
          <a:stretch/>
        </p:blipFill>
        <p:spPr>
          <a:xfrm>
            <a:off x="6206515" y="2708996"/>
            <a:ext cx="248772" cy="310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>
            <a:extLst>
              <a:ext uri="{FF2B5EF4-FFF2-40B4-BE49-F238E27FC236}">
                <a16:creationId xmlns:a16="http://schemas.microsoft.com/office/drawing/2014/main" id="{35CF1C25-FF2B-DB4A-A243-C7DBC1167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1207"/>
          <a:stretch/>
        </p:blipFill>
        <p:spPr>
          <a:xfrm>
            <a:off x="3143" y="10732"/>
            <a:ext cx="12192000" cy="5190130"/>
          </a:xfrm>
          <a:custGeom>
            <a:avLst/>
            <a:gdLst>
              <a:gd name="connsiteX0" fmla="*/ 0 w 12192000"/>
              <a:gd name="connsiteY0" fmla="*/ 0 h 5190130"/>
              <a:gd name="connsiteX1" fmla="*/ 12192000 w 12192000"/>
              <a:gd name="connsiteY1" fmla="*/ 0 h 5190130"/>
              <a:gd name="connsiteX2" fmla="*/ 12192000 w 12192000"/>
              <a:gd name="connsiteY2" fmla="*/ 5190130 h 5190130"/>
              <a:gd name="connsiteX3" fmla="*/ 12118428 w 12192000"/>
              <a:gd name="connsiteY3" fmla="*/ 5190130 h 5190130"/>
              <a:gd name="connsiteX4" fmla="*/ 12118428 w 12192000"/>
              <a:gd name="connsiteY4" fmla="*/ 1051033 h 5190130"/>
              <a:gd name="connsiteX5" fmla="*/ 5675586 w 12192000"/>
              <a:gd name="connsiteY5" fmla="*/ 1051033 h 5190130"/>
              <a:gd name="connsiteX6" fmla="*/ 5675586 w 12192000"/>
              <a:gd name="connsiteY6" fmla="*/ 5190130 h 5190130"/>
              <a:gd name="connsiteX7" fmla="*/ 5663076 w 12192000"/>
              <a:gd name="connsiteY7" fmla="*/ 5190130 h 5190130"/>
              <a:gd name="connsiteX8" fmla="*/ 5663076 w 12192000"/>
              <a:gd name="connsiteY8" fmla="*/ 842184 h 5190130"/>
              <a:gd name="connsiteX9" fmla="*/ 1998377 w 12192000"/>
              <a:gd name="connsiteY9" fmla="*/ 842184 h 5190130"/>
              <a:gd name="connsiteX10" fmla="*/ 1998377 w 12192000"/>
              <a:gd name="connsiteY10" fmla="*/ 5190130 h 5190130"/>
              <a:gd name="connsiteX11" fmla="*/ 0 w 12192000"/>
              <a:gd name="connsiteY11" fmla="*/ 5190130 h 519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190130">
                <a:moveTo>
                  <a:pt x="0" y="0"/>
                </a:moveTo>
                <a:lnTo>
                  <a:pt x="12192000" y="0"/>
                </a:lnTo>
                <a:lnTo>
                  <a:pt x="12192000" y="5190130"/>
                </a:lnTo>
                <a:lnTo>
                  <a:pt x="12118428" y="5190130"/>
                </a:lnTo>
                <a:lnTo>
                  <a:pt x="12118428" y="1051033"/>
                </a:lnTo>
                <a:lnTo>
                  <a:pt x="5675586" y="1051033"/>
                </a:lnTo>
                <a:lnTo>
                  <a:pt x="5675586" y="5190130"/>
                </a:lnTo>
                <a:lnTo>
                  <a:pt x="5663076" y="5190130"/>
                </a:lnTo>
                <a:lnTo>
                  <a:pt x="5663076" y="842184"/>
                </a:lnTo>
                <a:lnTo>
                  <a:pt x="1998377" y="842184"/>
                </a:lnTo>
                <a:lnTo>
                  <a:pt x="1998377" y="5190130"/>
                </a:lnTo>
                <a:lnTo>
                  <a:pt x="0" y="5190130"/>
                </a:ln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66AFB7B-FCFE-BDE6-FEDA-BF59F17B4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77" t="32197" r="2917" b="2769"/>
          <a:stretch/>
        </p:blipFill>
        <p:spPr>
          <a:xfrm>
            <a:off x="5967947" y="2349262"/>
            <a:ext cx="5701368" cy="411259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44CA650-8CDD-246E-26BB-5DC5A81A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035" y="1893778"/>
            <a:ext cx="359243" cy="359243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C9C2F66-5243-0C37-8243-99E64FCE81DA}"/>
              </a:ext>
            </a:extLst>
          </p:cNvPr>
          <p:cNvGrpSpPr/>
          <p:nvPr/>
        </p:nvGrpSpPr>
        <p:grpSpPr>
          <a:xfrm>
            <a:off x="5885763" y="1180035"/>
            <a:ext cx="3526778" cy="680474"/>
            <a:chOff x="5851137" y="865532"/>
            <a:chExt cx="3526778" cy="68047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A40B586-70FD-65A9-D271-126B35CDC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277" t="14470" r="24191" b="75220"/>
            <a:stretch/>
          </p:blipFill>
          <p:spPr>
            <a:xfrm>
              <a:off x="5851137" y="865532"/>
              <a:ext cx="3356658" cy="680474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8ECF534-F4A4-29D8-F7A9-E113531BC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688" t="4626" b="1"/>
            <a:stretch/>
          </p:blipFill>
          <p:spPr>
            <a:xfrm>
              <a:off x="9080063" y="1127047"/>
              <a:ext cx="297852" cy="333898"/>
            </a:xfrm>
            <a:prstGeom prst="rect">
              <a:avLst/>
            </a:prstGeom>
          </p:spPr>
        </p:pic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4D46A93C-FCF2-6DDC-C1F8-487EAEA95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39" y="1074246"/>
            <a:ext cx="6763861" cy="14140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F3BF3AA0-620F-0370-56D3-997B52AA7B7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6F8FA"/>
              </a:clrFrom>
              <a:clrTo>
                <a:srgbClr val="F6F8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3500" y="882599"/>
            <a:ext cx="209285" cy="21139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68F68E3-3BA2-21B9-26AE-17EF07E043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621"/>
          <a:stretch/>
        </p:blipFill>
        <p:spPr>
          <a:xfrm>
            <a:off x="5768146" y="919432"/>
            <a:ext cx="686199" cy="127437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E45D54D-D02A-3FE8-A06C-8EE29A607166}"/>
              </a:ext>
            </a:extLst>
          </p:cNvPr>
          <p:cNvGrpSpPr/>
          <p:nvPr/>
        </p:nvGrpSpPr>
        <p:grpSpPr>
          <a:xfrm>
            <a:off x="6463574" y="1888216"/>
            <a:ext cx="1411986" cy="395571"/>
            <a:chOff x="6463574" y="1928855"/>
            <a:chExt cx="1411986" cy="395571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22F80F8-1A68-31A9-8D14-99A3846BB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AFAFB"/>
                </a:clrFrom>
                <a:clrTo>
                  <a:srgbClr val="FAFAFB">
                    <a:alpha val="0"/>
                  </a:srgbClr>
                </a:clrTo>
              </a:clrChange>
            </a:blip>
            <a:srcRect r="55514" b="45142"/>
            <a:stretch/>
          </p:blipFill>
          <p:spPr>
            <a:xfrm>
              <a:off x="6463574" y="1928855"/>
              <a:ext cx="556275" cy="230218"/>
            </a:xfrm>
            <a:prstGeom prst="rect">
              <a:avLst/>
            </a:prstGeom>
          </p:spPr>
        </p:pic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F1DF824-A041-23D1-9769-F7CA504469C9}"/>
                </a:ext>
              </a:extLst>
            </p:cNvPr>
            <p:cNvGrpSpPr/>
            <p:nvPr/>
          </p:nvGrpSpPr>
          <p:grpSpPr>
            <a:xfrm>
              <a:off x="6495433" y="2093600"/>
              <a:ext cx="1380127" cy="230826"/>
              <a:chOff x="5821079" y="2126535"/>
              <a:chExt cx="1853956" cy="310074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C0EF4BCC-FBC9-1955-8380-6E0B7A2E8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93935" y="2144509"/>
                <a:ext cx="1181100" cy="292100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0D71F476-7E89-24BF-84BD-779F5F4751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AFAFB"/>
                  </a:clrFrom>
                  <a:clrTo>
                    <a:srgbClr val="FAFAFB">
                      <a:alpha val="0"/>
                    </a:srgbClr>
                  </a:clrTo>
                </a:clrChange>
              </a:blip>
              <a:srcRect l="49698" t="1" b="41688"/>
              <a:stretch/>
            </p:blipFill>
            <p:spPr>
              <a:xfrm>
                <a:off x="5821079" y="2126535"/>
                <a:ext cx="705801" cy="274587"/>
              </a:xfrm>
              <a:prstGeom prst="rect">
                <a:avLst/>
              </a:prstGeom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F923232B-F322-C7F6-986F-B683AA1BC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06303" y="1977741"/>
              <a:ext cx="375702" cy="187851"/>
            </a:xfrm>
            <a:prstGeom prst="rect">
              <a:avLst/>
            </a:prstGeom>
          </p:spPr>
        </p:pic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E0E8B82A-07E3-241B-3FB6-9AD9FE2DE8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5964" y="915932"/>
            <a:ext cx="120255" cy="153659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37BAEACB-CC37-B9C4-B6C7-8A39F657A8A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2656"/>
          <a:stretch/>
        </p:blipFill>
        <p:spPr>
          <a:xfrm>
            <a:off x="2180835" y="852916"/>
            <a:ext cx="10018880" cy="992294"/>
          </a:xfrm>
          <a:custGeom>
            <a:avLst/>
            <a:gdLst>
              <a:gd name="connsiteX0" fmla="*/ 0 w 7772400"/>
              <a:gd name="connsiteY0" fmla="*/ 0 h 4438569"/>
              <a:gd name="connsiteX1" fmla="*/ 7772400 w 7772400"/>
              <a:gd name="connsiteY1" fmla="*/ 0 h 4438569"/>
              <a:gd name="connsiteX2" fmla="*/ 7772400 w 7772400"/>
              <a:gd name="connsiteY2" fmla="*/ 4438569 h 4438569"/>
              <a:gd name="connsiteX3" fmla="*/ 2637026 w 7772400"/>
              <a:gd name="connsiteY3" fmla="*/ 4438569 h 4438569"/>
              <a:gd name="connsiteX4" fmla="*/ 2637026 w 7772400"/>
              <a:gd name="connsiteY4" fmla="*/ 245573 h 4438569"/>
              <a:gd name="connsiteX5" fmla="*/ 0 w 7772400"/>
              <a:gd name="connsiteY5" fmla="*/ 245573 h 443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2400" h="4438569">
                <a:moveTo>
                  <a:pt x="0" y="0"/>
                </a:moveTo>
                <a:lnTo>
                  <a:pt x="7772400" y="0"/>
                </a:lnTo>
                <a:lnTo>
                  <a:pt x="7772400" y="4438569"/>
                </a:lnTo>
                <a:lnTo>
                  <a:pt x="2637026" y="4438569"/>
                </a:lnTo>
                <a:lnTo>
                  <a:pt x="2637026" y="245573"/>
                </a:lnTo>
                <a:lnTo>
                  <a:pt x="0" y="245573"/>
                </a:lnTo>
                <a:close/>
              </a:path>
            </a:pathLst>
          </a:cu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67FC7801-723E-DFF8-1BB2-FB934A66581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30755"/>
          <a:stretch/>
        </p:blipFill>
        <p:spPr>
          <a:xfrm>
            <a:off x="2253746" y="1167198"/>
            <a:ext cx="2312911" cy="5849670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D29DD17B-FB7A-42C2-8948-8D0CFA7ECBE7}"/>
              </a:ext>
            </a:extLst>
          </p:cNvPr>
          <p:cNvSpPr txBox="1"/>
          <p:nvPr/>
        </p:nvSpPr>
        <p:spPr>
          <a:xfrm rot="2298544">
            <a:off x="2286974" y="2069295"/>
            <a:ext cx="265480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600" dirty="0">
                <a:solidFill>
                  <a:srgbClr val="9437FF"/>
                </a:solidFill>
                <a:effectLst/>
                <a:latin typeface="SF Pro Light" pitchFamily="2" charset="0"/>
                <a:ea typeface="SF Pro Light" pitchFamily="2" charset="0"/>
                <a:cs typeface="SF Pro Light" pitchFamily="2" charset="0"/>
              </a:rPr>
              <a:t>􀎧</a:t>
            </a:r>
            <a:endParaRPr lang="en-AU" sz="600" dirty="0">
              <a:solidFill>
                <a:srgbClr val="9437FF"/>
              </a:solidFill>
              <a:effectLst/>
              <a:latin typeface="Aptos Light" panose="020B0004020202020204" pitchFamily="34" charset="0"/>
              <a:ea typeface="SF Pro Light" pitchFamily="2" charset="0"/>
              <a:cs typeface="SF Pro Light" pitchFamily="2" charset="0"/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3BCDE7E8-DB44-1726-2A16-CF0CBE5557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7148" y="3244964"/>
            <a:ext cx="378000" cy="17550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A6872508-C212-9EE5-C545-236630EA99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9075" y="4446555"/>
            <a:ext cx="252000" cy="155077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02ABEDE1-D22A-A629-31D0-BF0A362F9D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1991" y="5035053"/>
            <a:ext cx="252000" cy="155077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818CCA9B-A713-90AA-99AC-28EB8219A7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0160" y="2084764"/>
            <a:ext cx="340066" cy="145742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5F6776E8-5E4D-A668-2A84-4E53B36760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19065" y="5035638"/>
            <a:ext cx="340066" cy="14574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BE15E4B7-3257-162F-8AE7-95CCFD3467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7451" y="2107261"/>
            <a:ext cx="2088000" cy="137008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C11BAA84-35E7-01AC-BD8F-F855F26DC9F9}"/>
              </a:ext>
            </a:extLst>
          </p:cNvPr>
          <p:cNvSpPr txBox="1"/>
          <p:nvPr/>
        </p:nvSpPr>
        <p:spPr>
          <a:xfrm rot="2298544">
            <a:off x="2286974" y="1475134"/>
            <a:ext cx="265480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600" dirty="0">
                <a:solidFill>
                  <a:srgbClr val="9437FF"/>
                </a:solidFill>
                <a:effectLst/>
                <a:latin typeface="SF Pro Light" pitchFamily="2" charset="0"/>
                <a:ea typeface="SF Pro Light" pitchFamily="2" charset="0"/>
                <a:cs typeface="SF Pro Light" pitchFamily="2" charset="0"/>
              </a:rPr>
              <a:t>􀎧</a:t>
            </a:r>
            <a:endParaRPr lang="en-AU" sz="600" dirty="0">
              <a:solidFill>
                <a:srgbClr val="9437FF"/>
              </a:solidFill>
              <a:effectLst/>
              <a:latin typeface="Aptos Light" panose="020B0004020202020204" pitchFamily="34" charset="0"/>
              <a:ea typeface="SF Pro Light" pitchFamily="2" charset="0"/>
              <a:cs typeface="SF Pro Light" pitchFamily="2" charset="0"/>
            </a:endParaRPr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62AD5113-1616-FC6E-4954-8DC059404F8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" r="18518" b="-13725"/>
          <a:stretch/>
        </p:blipFill>
        <p:spPr>
          <a:xfrm>
            <a:off x="2467451" y="1513100"/>
            <a:ext cx="1701355" cy="155812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B7EA2033-8F59-397D-F29D-80E2D2E9D356}"/>
              </a:ext>
            </a:extLst>
          </p:cNvPr>
          <p:cNvSpPr txBox="1"/>
          <p:nvPr/>
        </p:nvSpPr>
        <p:spPr>
          <a:xfrm>
            <a:off x="2291639" y="5017484"/>
            <a:ext cx="282450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600" dirty="0">
                <a:solidFill>
                  <a:srgbClr val="FFC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􀋃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A7879CB6-A142-3D78-19A1-79B6C658EA6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50275" y="5035143"/>
            <a:ext cx="1537442" cy="158055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B113C447-0A75-55F1-5028-250924B685F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2893" r="-197"/>
          <a:stretch/>
        </p:blipFill>
        <p:spPr>
          <a:xfrm>
            <a:off x="4414897" y="1165173"/>
            <a:ext cx="912026" cy="584967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5152FA13-311F-A217-561E-A09CC66027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82989" y="2602574"/>
            <a:ext cx="581434" cy="228654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DDCCF8EE-F452-95FD-5F35-78CC4C8AADC4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" r="53094" b="-1"/>
          <a:stretch/>
        </p:blipFill>
        <p:spPr>
          <a:xfrm>
            <a:off x="4989198" y="2025125"/>
            <a:ext cx="272726" cy="228654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D5E1C8F7-014F-C2DB-759D-31879C05DE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07282" y="3226724"/>
            <a:ext cx="767906" cy="206743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0837449A-B960-6719-11AB-1CC1DB25C2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6763" y="4992836"/>
            <a:ext cx="767906" cy="20674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F2F3CD89-4C9F-9DDD-E363-6CC65D6A69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22164" y="6769751"/>
            <a:ext cx="767906" cy="206743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5D5ABF4C-16FB-0E02-77CC-45FAAFB347C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83235" y="3806967"/>
            <a:ext cx="581434" cy="228654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AFD1D083-9376-43FE-8B59-754C1BC25DC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" r="53094" b="-1"/>
          <a:stretch/>
        </p:blipFill>
        <p:spPr>
          <a:xfrm>
            <a:off x="4961474" y="4379419"/>
            <a:ext cx="299999" cy="251519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8F567CD9-6F9E-C1A3-F00A-990B9C3940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67904" y="6180900"/>
            <a:ext cx="195619" cy="185839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96000D59-6EA4-0FE9-D85D-D3B93BA77E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83235" y="5564811"/>
            <a:ext cx="581434" cy="228654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060DDCED-3585-D996-DB5D-D3E07DBDCF7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82989" y="1440398"/>
            <a:ext cx="581434" cy="228654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4AAD7A5A-D6B2-692B-0540-7314F89751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12" y="1491492"/>
            <a:ext cx="622300" cy="185128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143FB288-41D2-3C06-C8E1-943592FB8DF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28928" y="2073399"/>
            <a:ext cx="888307" cy="185128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494E9392-D45F-B0A0-D143-4A6D33C009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122" y="2097066"/>
            <a:ext cx="310562" cy="155281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99702DE8-4447-DE22-5F27-A5E14B45893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96638" y="5013971"/>
            <a:ext cx="888307" cy="185128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FAD7DF6F-6128-B8F9-99DE-F7715F4F0F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1464" y="5037638"/>
            <a:ext cx="310562" cy="155281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FFCCF71E-B0F9-5A68-2F02-C9D60D5EBF8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33906" y="2655167"/>
            <a:ext cx="622300" cy="185128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745C733B-3F1F-2D73-F96C-98EE3AB23A5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8491" y="3235283"/>
            <a:ext cx="622300" cy="185128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E407B98D-0D75-87A0-46E3-2B67A6F607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82627" y="3806967"/>
            <a:ext cx="622300" cy="185128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C09FBEE3-02A0-1C42-3911-E4608D229E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72326" y="5053537"/>
            <a:ext cx="105575" cy="112430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D8CD348C-A588-02D6-7CDE-BB68042FAD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06329" y="4425606"/>
            <a:ext cx="622300" cy="185128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7C5F9241-16C9-ECB4-83D7-EC6B5A2951A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66701" y="5626709"/>
            <a:ext cx="622300" cy="185128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F8470E98-FC9F-7C91-6549-FEC84D9836F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67712" y="6215171"/>
            <a:ext cx="622300" cy="185128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91BE29A2-046A-E799-C134-AC7D26291DC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13357" y="6784467"/>
            <a:ext cx="1003878" cy="193996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7A7755EA-8CB0-CF48-9479-8782C575B3B4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4620" y="851691"/>
            <a:ext cx="340066" cy="7338473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232C310B-2003-D0CC-0C22-1444534E22D8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6125" y="852119"/>
            <a:ext cx="340066" cy="7338473"/>
          </a:xfrm>
          <a:prstGeom prst="rect">
            <a:avLst/>
          </a:prstGeom>
        </p:spPr>
      </p:pic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7F21A7F-E781-C913-94C8-56A7E4307119}"/>
              </a:ext>
            </a:extLst>
          </p:cNvPr>
          <p:cNvGrpSpPr/>
          <p:nvPr/>
        </p:nvGrpSpPr>
        <p:grpSpPr>
          <a:xfrm>
            <a:off x="5505224" y="1914717"/>
            <a:ext cx="2453407" cy="369003"/>
            <a:chOff x="5125562" y="2729908"/>
            <a:chExt cx="2453407" cy="369003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C99CBA3D-5DF3-D367-8D2B-580F6CF3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3192" t="19160" r="57411" b="74699"/>
            <a:stretch/>
          </p:blipFill>
          <p:spPr>
            <a:xfrm>
              <a:off x="5125562" y="2747494"/>
              <a:ext cx="941474" cy="351417"/>
            </a:xfrm>
            <a:custGeom>
              <a:avLst/>
              <a:gdLst>
                <a:gd name="connsiteX0" fmla="*/ 0 w 7772400"/>
                <a:gd name="connsiteY0" fmla="*/ 0 h 4438569"/>
                <a:gd name="connsiteX1" fmla="*/ 7772400 w 7772400"/>
                <a:gd name="connsiteY1" fmla="*/ 0 h 4438569"/>
                <a:gd name="connsiteX2" fmla="*/ 7772400 w 7772400"/>
                <a:gd name="connsiteY2" fmla="*/ 4438569 h 4438569"/>
                <a:gd name="connsiteX3" fmla="*/ 2637026 w 7772400"/>
                <a:gd name="connsiteY3" fmla="*/ 4438569 h 4438569"/>
                <a:gd name="connsiteX4" fmla="*/ 2637026 w 7772400"/>
                <a:gd name="connsiteY4" fmla="*/ 245573 h 4438569"/>
                <a:gd name="connsiteX5" fmla="*/ 0 w 7772400"/>
                <a:gd name="connsiteY5" fmla="*/ 245573 h 443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2400" h="4438569">
                  <a:moveTo>
                    <a:pt x="0" y="0"/>
                  </a:moveTo>
                  <a:lnTo>
                    <a:pt x="7772400" y="0"/>
                  </a:lnTo>
                  <a:lnTo>
                    <a:pt x="7772400" y="4438569"/>
                  </a:lnTo>
                  <a:lnTo>
                    <a:pt x="2637026" y="4438569"/>
                  </a:lnTo>
                  <a:lnTo>
                    <a:pt x="2637026" y="245573"/>
                  </a:lnTo>
                  <a:lnTo>
                    <a:pt x="0" y="245573"/>
                  </a:lnTo>
                  <a:close/>
                </a:path>
              </a:pathLst>
            </a:cu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76D2EBA3-04F8-87BE-69A6-3DE0B532C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5057" t="19160" r="42721" b="74699"/>
            <a:stretch/>
          </p:blipFill>
          <p:spPr>
            <a:xfrm>
              <a:off x="5352626" y="2729908"/>
              <a:ext cx="2226343" cy="351417"/>
            </a:xfrm>
            <a:custGeom>
              <a:avLst/>
              <a:gdLst>
                <a:gd name="connsiteX0" fmla="*/ 0 w 7772400"/>
                <a:gd name="connsiteY0" fmla="*/ 0 h 4438569"/>
                <a:gd name="connsiteX1" fmla="*/ 7772400 w 7772400"/>
                <a:gd name="connsiteY1" fmla="*/ 0 h 4438569"/>
                <a:gd name="connsiteX2" fmla="*/ 7772400 w 7772400"/>
                <a:gd name="connsiteY2" fmla="*/ 4438569 h 4438569"/>
                <a:gd name="connsiteX3" fmla="*/ 2637026 w 7772400"/>
                <a:gd name="connsiteY3" fmla="*/ 4438569 h 4438569"/>
                <a:gd name="connsiteX4" fmla="*/ 2637026 w 7772400"/>
                <a:gd name="connsiteY4" fmla="*/ 245573 h 4438569"/>
                <a:gd name="connsiteX5" fmla="*/ 0 w 7772400"/>
                <a:gd name="connsiteY5" fmla="*/ 245573 h 443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2400" h="4438569">
                  <a:moveTo>
                    <a:pt x="0" y="0"/>
                  </a:moveTo>
                  <a:lnTo>
                    <a:pt x="7772400" y="0"/>
                  </a:lnTo>
                  <a:lnTo>
                    <a:pt x="7772400" y="4438569"/>
                  </a:lnTo>
                  <a:lnTo>
                    <a:pt x="2637026" y="4438569"/>
                  </a:lnTo>
                  <a:lnTo>
                    <a:pt x="2637026" y="245573"/>
                  </a:lnTo>
                  <a:lnTo>
                    <a:pt x="0" y="245573"/>
                  </a:lnTo>
                  <a:close/>
                </a:path>
              </a:pathLst>
            </a:custGeom>
          </p:spPr>
        </p:pic>
      </p:grpSp>
      <p:pic>
        <p:nvPicPr>
          <p:cNvPr id="251" name="Picture 250">
            <a:extLst>
              <a:ext uri="{FF2B5EF4-FFF2-40B4-BE49-F238E27FC236}">
                <a16:creationId xmlns:a16="http://schemas.microsoft.com/office/drawing/2014/main" id="{DB5C007C-A86B-998F-BA54-870DDE6CD4C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998"/>
          <a:stretch/>
        </p:blipFill>
        <p:spPr>
          <a:xfrm>
            <a:off x="6207657" y="2261522"/>
            <a:ext cx="278396" cy="48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2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21DAAD4-2434-F9EA-8D82-B427A28681C2}"/>
              </a:ext>
            </a:extLst>
          </p:cNvPr>
          <p:cNvGrpSpPr/>
          <p:nvPr/>
        </p:nvGrpSpPr>
        <p:grpSpPr>
          <a:xfrm>
            <a:off x="1904008" y="260821"/>
            <a:ext cx="1349625" cy="490546"/>
            <a:chOff x="5448328" y="1199030"/>
            <a:chExt cx="2116359" cy="769230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6C668EF-9A06-333B-89A3-1045792867DE}"/>
                </a:ext>
              </a:extLst>
            </p:cNvPr>
            <p:cNvGrpSpPr/>
            <p:nvPr/>
          </p:nvGrpSpPr>
          <p:grpSpPr>
            <a:xfrm>
              <a:off x="5448328" y="1199030"/>
              <a:ext cx="1167673" cy="553050"/>
              <a:chOff x="3884465" y="2462943"/>
              <a:chExt cx="1033482" cy="489493"/>
            </a:xfrm>
          </p:grpSpPr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9202E5D4-110B-F8E5-49AE-ECAA5851C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4610" b="39880"/>
              <a:stretch/>
            </p:blipFill>
            <p:spPr>
              <a:xfrm>
                <a:off x="3884465" y="2462943"/>
                <a:ext cx="782656" cy="489493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6BDFDBC1-BCC8-0001-1791-2827450FE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7122" y="2673408"/>
                <a:ext cx="250825" cy="196634"/>
              </a:xfrm>
              <a:prstGeom prst="rect">
                <a:avLst/>
              </a:prstGeom>
            </p:spPr>
          </p:pic>
        </p:grp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FBAC675E-F497-768D-5746-CD5DEE817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4892" y="1748691"/>
              <a:ext cx="2029795" cy="219569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1598259-B4F4-F77C-CF5A-C381235FA79C}"/>
              </a:ext>
            </a:extLst>
          </p:cNvPr>
          <p:cNvGrpSpPr/>
          <p:nvPr/>
        </p:nvGrpSpPr>
        <p:grpSpPr>
          <a:xfrm>
            <a:off x="4215430" y="3723773"/>
            <a:ext cx="4739727" cy="2093937"/>
            <a:chOff x="4860040" y="4266405"/>
            <a:chExt cx="3543153" cy="1565310"/>
          </a:xfrm>
        </p:grpSpPr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B09ABF3F-2C9A-9F27-FB43-F1B976C03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90" b="1"/>
            <a:stretch/>
          </p:blipFill>
          <p:spPr>
            <a:xfrm>
              <a:off x="4867717" y="4302188"/>
              <a:ext cx="122880" cy="116516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D5D1DE1F-BD1E-D8F5-EE4B-2CFD937E9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2712"/>
            <a:stretch/>
          </p:blipFill>
          <p:spPr>
            <a:xfrm>
              <a:off x="5018141" y="4266405"/>
              <a:ext cx="1530350" cy="162721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32E4C2CE-A2BC-50DF-2127-01477D796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7914"/>
            <a:stretch/>
          </p:blipFill>
          <p:spPr>
            <a:xfrm>
              <a:off x="5032377" y="5446368"/>
              <a:ext cx="1520415" cy="169985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306118FC-B74B-8BFB-8225-778E6EE25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588" r="21513" b="22934"/>
            <a:stretch/>
          </p:blipFill>
          <p:spPr>
            <a:xfrm>
              <a:off x="4864172" y="5471731"/>
              <a:ext cx="107355" cy="119261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F7B81D0D-7F7A-74DE-CDE1-C77299E20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7727" y="5096146"/>
              <a:ext cx="92331" cy="86735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D12E2895-B3F3-7CFE-FEAD-35813DDD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60040" y="4687180"/>
              <a:ext cx="107355" cy="121994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0FECE96E-EF5C-C272-CB5D-B4F3FA8D9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34675" y="4686640"/>
              <a:ext cx="586072" cy="123075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DA250FFE-0FEE-165F-316B-6CD3BBB9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02743" y="5058553"/>
              <a:ext cx="803034" cy="169985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844C477B-4F1A-7624-DC44-7529E4A6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46299" y="4805284"/>
              <a:ext cx="1708408" cy="113346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0C6E6C5D-2CC6-3E1F-33AE-0EC72CEF0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50426" y="5226592"/>
              <a:ext cx="1708408" cy="114989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17C8DD15-0B70-4AF1-8AA8-7ED430B9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34808" y="4414223"/>
              <a:ext cx="1541937" cy="113346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738835F9-DA00-8CB3-2508-C2A380506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34445" y="5608769"/>
              <a:ext cx="923533" cy="89015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6C2C5588-39F3-9C7C-D311-0CABA09A4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40779" y="4405153"/>
              <a:ext cx="335256" cy="1426562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CBE260DB-EE8E-21B3-72EF-31F12911E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3798" r="22619" b="11941"/>
            <a:stretch/>
          </p:blipFill>
          <p:spPr>
            <a:xfrm>
              <a:off x="6484575" y="4288329"/>
              <a:ext cx="125048" cy="118875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610FBAF-AC41-EDAC-A948-9552C406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485086" y="5486893"/>
              <a:ext cx="122880" cy="117536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3081AF8-520F-A95E-77DF-2FE34405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84575" y="4699547"/>
              <a:ext cx="125048" cy="9726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2F5B15BC-F7F6-C937-61F2-BC663BA1E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b="40901"/>
            <a:stretch/>
          </p:blipFill>
          <p:spPr>
            <a:xfrm>
              <a:off x="6645985" y="5449141"/>
              <a:ext cx="1512960" cy="16444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E8EED4C7-4ADE-ED85-ADFA-7A62171D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86531" y="4412220"/>
              <a:ext cx="1708408" cy="121560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4F4A000B-4F3A-AA86-53DE-BBC2DC06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77284" y="4270673"/>
              <a:ext cx="624777" cy="141459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EF145751-A6A6-3B00-F375-7E81E5800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b="44589"/>
            <a:stretch/>
          </p:blipFill>
          <p:spPr>
            <a:xfrm>
              <a:off x="6633220" y="5046384"/>
              <a:ext cx="1507097" cy="16444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2B195C02-47EB-DF72-99F3-4AF916146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t="5375" r="19722" b="11642"/>
            <a:stretch/>
          </p:blipFill>
          <p:spPr>
            <a:xfrm>
              <a:off x="6492261" y="5100397"/>
              <a:ext cx="120178" cy="104082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99F53DB1-4345-1C26-2B6A-2191FDD6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674550" y="4663414"/>
              <a:ext cx="547717" cy="164904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CF5A92EB-FCB4-E0C8-4A5A-69BBD515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94785" y="4809840"/>
              <a:ext cx="1708408" cy="113346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C0DEBC43-57E3-0500-9DC2-3FC363E3B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685221" y="5217102"/>
              <a:ext cx="1499890" cy="107135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B0F88D5D-5180-A886-C1E1-C2191AFFF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531" y="5607365"/>
              <a:ext cx="1708408" cy="110062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EC59F0E7-15B5-1842-57A0-B21E192CD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98673" y="4332275"/>
              <a:ext cx="588287" cy="1426562"/>
            </a:xfrm>
            <a:prstGeom prst="rect">
              <a:avLst/>
            </a:prstGeom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9564432-698E-3DC7-BD3B-E6D6276187A2}"/>
              </a:ext>
            </a:extLst>
          </p:cNvPr>
          <p:cNvGrpSpPr/>
          <p:nvPr/>
        </p:nvGrpSpPr>
        <p:grpSpPr>
          <a:xfrm>
            <a:off x="3928559" y="5926682"/>
            <a:ext cx="5983924" cy="748580"/>
            <a:chOff x="3453997" y="5926682"/>
            <a:chExt cx="5983924" cy="748580"/>
          </a:xfrm>
        </p:grpSpPr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9D443747-30B5-05BB-68D1-6CA7C93BD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32278" t="37460" r="17036"/>
            <a:stretch/>
          </p:blipFill>
          <p:spPr>
            <a:xfrm>
              <a:off x="3453997" y="5926682"/>
              <a:ext cx="5983924" cy="74858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812B2694-5990-C7CD-A6A7-AE037E169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658203" y="6076745"/>
              <a:ext cx="146541" cy="250661"/>
            </a:xfrm>
            <a:prstGeom prst="rect">
              <a:avLst/>
            </a:prstGeom>
          </p:spPr>
        </p:pic>
      </p:grpSp>
      <p:pic>
        <p:nvPicPr>
          <p:cNvPr id="228" name="Picture 227">
            <a:extLst>
              <a:ext uri="{FF2B5EF4-FFF2-40B4-BE49-F238E27FC236}">
                <a16:creationId xmlns:a16="http://schemas.microsoft.com/office/drawing/2014/main" id="{8A7E7C87-6FD5-BE83-9ED3-6EC94D199CB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132392" y="2074560"/>
            <a:ext cx="5002417" cy="1408907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736496E0-5AD6-7172-6465-0E53D434DF56}"/>
              </a:ext>
            </a:extLst>
          </p:cNvPr>
          <p:cNvSpPr txBox="1"/>
          <p:nvPr/>
        </p:nvSpPr>
        <p:spPr>
          <a:xfrm>
            <a:off x="12453257" y="2975214"/>
            <a:ext cx="35702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写作不再是难题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，全智能的小助手随时为你助力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作文不够好？文字不够美？一键润色帮你轻松解决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科技在手，口试竟变得如此简单！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线上学习成语，轻松又有趣，知识的乐园尽情探索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词不会用别担心，线上造句一点即通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读得多懂更多，一键点击获取丰富的阅读资源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学习讲究策略，方法要找对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有想问的就问吧，答案都在这里哦！</a:t>
            </a:r>
            <a:endParaRPr 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DCCAB28-4C02-A1FF-D59C-092A21C2E4C4}"/>
              </a:ext>
            </a:extLst>
          </p:cNvPr>
          <p:cNvGrpSpPr/>
          <p:nvPr/>
        </p:nvGrpSpPr>
        <p:grpSpPr>
          <a:xfrm>
            <a:off x="12758123" y="1789027"/>
            <a:ext cx="245485" cy="927332"/>
            <a:chOff x="1563046" y="3225800"/>
            <a:chExt cx="205788" cy="7773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079C26B-BB3B-375A-0337-F4539C6B9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565308" y="3507586"/>
              <a:ext cx="203200" cy="2032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1C0F433-05CF-4356-C4E9-40673353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563046" y="3799975"/>
              <a:ext cx="203200" cy="2032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5468C0-B9BF-2748-8A7B-73372F8F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565634" y="3225800"/>
              <a:ext cx="203200" cy="203200"/>
            </a:xfrm>
            <a:prstGeom prst="rect">
              <a:avLst/>
            </a:prstGeom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CE0139B6-FB96-AA4F-915D-64CAC10D31D8}"/>
              </a:ext>
            </a:extLst>
          </p:cNvPr>
          <p:cNvSpPr txBox="1"/>
          <p:nvPr/>
        </p:nvSpPr>
        <p:spPr>
          <a:xfrm>
            <a:off x="12726368" y="1796218"/>
            <a:ext cx="311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effectLst/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􀈿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780ED2-F992-0040-E996-81AA5CC4272B}"/>
              </a:ext>
            </a:extLst>
          </p:cNvPr>
          <p:cNvSpPr txBox="1"/>
          <p:nvPr/>
        </p:nvSpPr>
        <p:spPr>
          <a:xfrm>
            <a:off x="12721830" y="2136184"/>
            <a:ext cx="324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􀅫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28B7551-5FC4-BCB4-9286-943DAF86D0C5}"/>
              </a:ext>
            </a:extLst>
          </p:cNvPr>
          <p:cNvSpPr txBox="1"/>
          <p:nvPr/>
        </p:nvSpPr>
        <p:spPr>
          <a:xfrm>
            <a:off x="12717055" y="2484254"/>
            <a:ext cx="336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􀉚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B884C67-5D8F-3281-CEEB-304432870013}"/>
              </a:ext>
            </a:extLst>
          </p:cNvPr>
          <p:cNvSpPr txBox="1"/>
          <p:nvPr/>
        </p:nvSpPr>
        <p:spPr>
          <a:xfrm>
            <a:off x="1884130" y="939953"/>
            <a:ext cx="832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ptos" panose="020B0004020202020204" pitchFamily="34" charset="0"/>
              </a:rPr>
              <a:t>Notes</a:t>
            </a:r>
          </a:p>
          <a:p>
            <a:r>
              <a:rPr lang="en-US" sz="1050" dirty="0">
                <a:latin typeface="Aptos" panose="020B0004020202020204" pitchFamily="34" charset="0"/>
              </a:rPr>
              <a:t>Forums</a:t>
            </a:r>
          </a:p>
          <a:p>
            <a:r>
              <a:rPr lang="en-US" sz="1050" dirty="0">
                <a:latin typeface="Aptos" panose="020B0004020202020204" pitchFamily="34" charset="0"/>
              </a:rPr>
              <a:t>Resources</a:t>
            </a:r>
          </a:p>
          <a:p>
            <a:r>
              <a:rPr lang="en-US" sz="1050" dirty="0">
                <a:latin typeface="Aptos" panose="020B0004020202020204" pitchFamily="34" charset="0"/>
              </a:rPr>
              <a:t>Tutoring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235DD-07B5-0999-A5F0-3E08E898C54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599942" y="0"/>
            <a:ext cx="11488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43430C4-CF18-C841-F936-709FB0422EA0}"/>
              </a:ext>
            </a:extLst>
          </p:cNvPr>
          <p:cNvGrpSpPr/>
          <p:nvPr/>
        </p:nvGrpSpPr>
        <p:grpSpPr>
          <a:xfrm>
            <a:off x="1899577" y="6046928"/>
            <a:ext cx="952057" cy="313997"/>
            <a:chOff x="10331974" y="137734"/>
            <a:chExt cx="952057" cy="3139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3B92BA-066C-F058-66FD-F8609F098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l="79270" r="18694" b="96041"/>
            <a:stretch/>
          </p:blipFill>
          <p:spPr>
            <a:xfrm>
              <a:off x="10331974" y="137734"/>
              <a:ext cx="298828" cy="31399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5D84B8-EE6D-7202-9150-9630E9C3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0630802" y="228887"/>
              <a:ext cx="653229" cy="208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094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21DAAD4-2434-F9EA-8D82-B427A28681C2}"/>
              </a:ext>
            </a:extLst>
          </p:cNvPr>
          <p:cNvGrpSpPr/>
          <p:nvPr/>
        </p:nvGrpSpPr>
        <p:grpSpPr>
          <a:xfrm>
            <a:off x="1904008" y="260821"/>
            <a:ext cx="1349625" cy="490546"/>
            <a:chOff x="5448328" y="1199030"/>
            <a:chExt cx="2116359" cy="769230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6C668EF-9A06-333B-89A3-1045792867DE}"/>
                </a:ext>
              </a:extLst>
            </p:cNvPr>
            <p:cNvGrpSpPr/>
            <p:nvPr/>
          </p:nvGrpSpPr>
          <p:grpSpPr>
            <a:xfrm>
              <a:off x="5448328" y="1199030"/>
              <a:ext cx="1167673" cy="553050"/>
              <a:chOff x="3884465" y="2462943"/>
              <a:chExt cx="1033482" cy="489493"/>
            </a:xfrm>
          </p:grpSpPr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9202E5D4-110B-F8E5-49AE-ECAA5851C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4610" b="39880"/>
              <a:stretch/>
            </p:blipFill>
            <p:spPr>
              <a:xfrm>
                <a:off x="3884465" y="2462943"/>
                <a:ext cx="782656" cy="489493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6BDFDBC1-BCC8-0001-1791-2827450FE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7122" y="2673408"/>
                <a:ext cx="250825" cy="196634"/>
              </a:xfrm>
              <a:prstGeom prst="rect">
                <a:avLst/>
              </a:prstGeom>
            </p:spPr>
          </p:pic>
        </p:grp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FBAC675E-F497-768D-5746-CD5DEE817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4892" y="1748691"/>
              <a:ext cx="2029795" cy="219569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1598259-B4F4-F77C-CF5A-C381235FA79C}"/>
              </a:ext>
            </a:extLst>
          </p:cNvPr>
          <p:cNvGrpSpPr/>
          <p:nvPr/>
        </p:nvGrpSpPr>
        <p:grpSpPr>
          <a:xfrm>
            <a:off x="4215430" y="3723773"/>
            <a:ext cx="4739727" cy="2093937"/>
            <a:chOff x="4860040" y="4266405"/>
            <a:chExt cx="3543153" cy="1565310"/>
          </a:xfrm>
        </p:grpSpPr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B09ABF3F-2C9A-9F27-FB43-F1B976C03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90" b="1"/>
            <a:stretch/>
          </p:blipFill>
          <p:spPr>
            <a:xfrm>
              <a:off x="4867717" y="4302188"/>
              <a:ext cx="122880" cy="116516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D5D1DE1F-BD1E-D8F5-EE4B-2CFD937E9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2712"/>
            <a:stretch/>
          </p:blipFill>
          <p:spPr>
            <a:xfrm>
              <a:off x="5018141" y="4266405"/>
              <a:ext cx="1530350" cy="162721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32E4C2CE-A2BC-50DF-2127-01477D796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7914"/>
            <a:stretch/>
          </p:blipFill>
          <p:spPr>
            <a:xfrm>
              <a:off x="5032377" y="5446368"/>
              <a:ext cx="1520415" cy="169985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306118FC-B74B-8BFB-8225-778E6EE25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588" r="21513" b="22934"/>
            <a:stretch/>
          </p:blipFill>
          <p:spPr>
            <a:xfrm>
              <a:off x="4864172" y="5471731"/>
              <a:ext cx="107355" cy="119261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F7B81D0D-7F7A-74DE-CDE1-C77299E20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7727" y="5096146"/>
              <a:ext cx="92331" cy="86735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D12E2895-B3F3-7CFE-FEAD-35813DDD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60040" y="4687180"/>
              <a:ext cx="107355" cy="121994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0FECE96E-EF5C-C272-CB5D-B4F3FA8D9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34675" y="4686640"/>
              <a:ext cx="586072" cy="123075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DA250FFE-0FEE-165F-316B-6CD3BBB9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02743" y="5058553"/>
              <a:ext cx="803034" cy="169985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844C477B-4F1A-7624-DC44-7529E4A6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46299" y="4805284"/>
              <a:ext cx="1708408" cy="113346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0C6E6C5D-2CC6-3E1F-33AE-0EC72CEF0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50426" y="5226592"/>
              <a:ext cx="1708408" cy="114989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17C8DD15-0B70-4AF1-8AA8-7ED430B9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34808" y="4414223"/>
              <a:ext cx="1541937" cy="113346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738835F9-DA00-8CB3-2508-C2A380506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34445" y="5608769"/>
              <a:ext cx="923533" cy="89015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6C2C5588-39F3-9C7C-D311-0CABA09A4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40779" y="4405153"/>
              <a:ext cx="335256" cy="1426562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CBE260DB-EE8E-21B3-72EF-31F12911E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3798" r="22619" b="11941"/>
            <a:stretch/>
          </p:blipFill>
          <p:spPr>
            <a:xfrm>
              <a:off x="6484575" y="4288329"/>
              <a:ext cx="125048" cy="118875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610FBAF-AC41-EDAC-A948-9552C406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485086" y="5486893"/>
              <a:ext cx="122880" cy="117536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3081AF8-520F-A95E-77DF-2FE34405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84575" y="4699547"/>
              <a:ext cx="125048" cy="9726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2F5B15BC-F7F6-C937-61F2-BC663BA1E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b="40901"/>
            <a:stretch/>
          </p:blipFill>
          <p:spPr>
            <a:xfrm>
              <a:off x="6645985" y="5449141"/>
              <a:ext cx="1512960" cy="16444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E8EED4C7-4ADE-ED85-ADFA-7A62171D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86531" y="4412220"/>
              <a:ext cx="1708408" cy="121560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4F4A000B-4F3A-AA86-53DE-BBC2DC06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77284" y="4270673"/>
              <a:ext cx="624777" cy="141459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EF145751-A6A6-3B00-F375-7E81E5800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b="44589"/>
            <a:stretch/>
          </p:blipFill>
          <p:spPr>
            <a:xfrm>
              <a:off x="6633220" y="5046384"/>
              <a:ext cx="1507097" cy="16444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2B195C02-47EB-DF72-99F3-4AF916146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t="5375" r="19722" b="11642"/>
            <a:stretch/>
          </p:blipFill>
          <p:spPr>
            <a:xfrm>
              <a:off x="6492261" y="5100397"/>
              <a:ext cx="120178" cy="104082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99F53DB1-4345-1C26-2B6A-2191FDD6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674550" y="4663414"/>
              <a:ext cx="547717" cy="164904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CF5A92EB-FCB4-E0C8-4A5A-69BBD515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694785" y="4809840"/>
              <a:ext cx="1708408" cy="113346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C0DEBC43-57E3-0500-9DC2-3FC363E3B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685221" y="5217102"/>
              <a:ext cx="1499890" cy="107135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B0F88D5D-5180-A886-C1E1-C2191AFFF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531" y="5607365"/>
              <a:ext cx="1708408" cy="110062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EC59F0E7-15B5-1842-57A0-B21E192CD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98673" y="4332275"/>
              <a:ext cx="588287" cy="1426562"/>
            </a:xfrm>
            <a:prstGeom prst="rect">
              <a:avLst/>
            </a:prstGeom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9564432-698E-3DC7-BD3B-E6D6276187A2}"/>
              </a:ext>
            </a:extLst>
          </p:cNvPr>
          <p:cNvGrpSpPr/>
          <p:nvPr/>
        </p:nvGrpSpPr>
        <p:grpSpPr>
          <a:xfrm>
            <a:off x="3928559" y="5926682"/>
            <a:ext cx="5983924" cy="748580"/>
            <a:chOff x="3453997" y="5926682"/>
            <a:chExt cx="5983924" cy="748580"/>
          </a:xfrm>
        </p:grpSpPr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9D443747-30B5-05BB-68D1-6CA7C93BD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32278" t="37460" r="17036"/>
            <a:stretch/>
          </p:blipFill>
          <p:spPr>
            <a:xfrm>
              <a:off x="3453997" y="5926682"/>
              <a:ext cx="5983924" cy="74858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812B2694-5990-C7CD-A6A7-AE037E169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658203" y="6076745"/>
              <a:ext cx="146541" cy="250661"/>
            </a:xfrm>
            <a:prstGeom prst="rect">
              <a:avLst/>
            </a:prstGeom>
          </p:spPr>
        </p:pic>
      </p:grpSp>
      <p:pic>
        <p:nvPicPr>
          <p:cNvPr id="228" name="Picture 227">
            <a:extLst>
              <a:ext uri="{FF2B5EF4-FFF2-40B4-BE49-F238E27FC236}">
                <a16:creationId xmlns:a16="http://schemas.microsoft.com/office/drawing/2014/main" id="{8A7E7C87-6FD5-BE83-9ED3-6EC94D199CB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132392" y="2074560"/>
            <a:ext cx="5002417" cy="1408907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736496E0-5AD6-7172-6465-0E53D434DF56}"/>
              </a:ext>
            </a:extLst>
          </p:cNvPr>
          <p:cNvSpPr txBox="1"/>
          <p:nvPr/>
        </p:nvSpPr>
        <p:spPr>
          <a:xfrm>
            <a:off x="12453257" y="2975214"/>
            <a:ext cx="35702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写作不再是难题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，全智能的小助手随时为你助力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作文不够好？文字不够美？一键润色帮你轻松解决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科技在手，口试竟变得如此简单！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线上学习成语，轻松又有趣，知识的乐园尽情探索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词不会用别担心，线上造句一点即通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读得多懂更多，一键点击获取丰富的阅读资源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学习讲究策略，方法要找对</a:t>
            </a:r>
            <a:endParaRPr lang="en-AU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有想问的就问吧，答案都在这里哦！</a:t>
            </a:r>
            <a:endParaRPr 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DCCAB28-4C02-A1FF-D59C-092A21C2E4C4}"/>
              </a:ext>
            </a:extLst>
          </p:cNvPr>
          <p:cNvGrpSpPr/>
          <p:nvPr/>
        </p:nvGrpSpPr>
        <p:grpSpPr>
          <a:xfrm>
            <a:off x="12758123" y="1789027"/>
            <a:ext cx="245485" cy="927332"/>
            <a:chOff x="1563046" y="3225800"/>
            <a:chExt cx="205788" cy="7773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079C26B-BB3B-375A-0337-F4539C6B9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565308" y="3507586"/>
              <a:ext cx="203200" cy="2032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1C0F433-05CF-4356-C4E9-40673353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563046" y="3799975"/>
              <a:ext cx="203200" cy="2032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5468C0-B9BF-2748-8A7B-73372F8F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565634" y="3225800"/>
              <a:ext cx="203200" cy="203200"/>
            </a:xfrm>
            <a:prstGeom prst="rect">
              <a:avLst/>
            </a:prstGeom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CE0139B6-FB96-AA4F-915D-64CAC10D31D8}"/>
              </a:ext>
            </a:extLst>
          </p:cNvPr>
          <p:cNvSpPr txBox="1"/>
          <p:nvPr/>
        </p:nvSpPr>
        <p:spPr>
          <a:xfrm>
            <a:off x="12726368" y="1796218"/>
            <a:ext cx="311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effectLst/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􀈿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780ED2-F992-0040-E996-81AA5CC4272B}"/>
              </a:ext>
            </a:extLst>
          </p:cNvPr>
          <p:cNvSpPr txBox="1"/>
          <p:nvPr/>
        </p:nvSpPr>
        <p:spPr>
          <a:xfrm>
            <a:off x="12721830" y="2136184"/>
            <a:ext cx="324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􀅫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28B7551-5FC4-BCB4-9286-943DAF86D0C5}"/>
              </a:ext>
            </a:extLst>
          </p:cNvPr>
          <p:cNvSpPr txBox="1"/>
          <p:nvPr/>
        </p:nvSpPr>
        <p:spPr>
          <a:xfrm>
            <a:off x="12717055" y="2484254"/>
            <a:ext cx="336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F Pro Compressed Light" pitchFamily="2" charset="0"/>
                <a:ea typeface="SF Pro Compressed Light" pitchFamily="2" charset="0"/>
                <a:cs typeface="SF Pro Compressed Light" pitchFamily="2" charset="0"/>
              </a:rPr>
              <a:t>􀉚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B884C67-5D8F-3281-CEEB-304432870013}"/>
              </a:ext>
            </a:extLst>
          </p:cNvPr>
          <p:cNvSpPr txBox="1"/>
          <p:nvPr/>
        </p:nvSpPr>
        <p:spPr>
          <a:xfrm>
            <a:off x="1884130" y="939953"/>
            <a:ext cx="832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ptos" panose="020B0004020202020204" pitchFamily="34" charset="0"/>
              </a:rPr>
              <a:t>Notes</a:t>
            </a:r>
          </a:p>
          <a:p>
            <a:r>
              <a:rPr lang="en-US" sz="1050" dirty="0">
                <a:latin typeface="Aptos" panose="020B0004020202020204" pitchFamily="34" charset="0"/>
              </a:rPr>
              <a:t>Forums</a:t>
            </a:r>
          </a:p>
          <a:p>
            <a:r>
              <a:rPr lang="en-US" sz="1050" dirty="0">
                <a:latin typeface="Aptos" panose="020B0004020202020204" pitchFamily="34" charset="0"/>
              </a:rPr>
              <a:t>Resources</a:t>
            </a:r>
          </a:p>
          <a:p>
            <a:r>
              <a:rPr lang="en-US" sz="1050" dirty="0">
                <a:latin typeface="Aptos" panose="020B0004020202020204" pitchFamily="34" charset="0"/>
              </a:rPr>
              <a:t>Tutoring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235DD-07B5-0999-A5F0-3E08E898C54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599942" y="0"/>
            <a:ext cx="11488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3B92BA-066C-F058-66FD-F8609F098CA8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79270" r="18694" b="96041"/>
          <a:stretch/>
        </p:blipFill>
        <p:spPr>
          <a:xfrm>
            <a:off x="10019847" y="169305"/>
            <a:ext cx="298828" cy="31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47593-6FA1-5CF5-CAD4-5733829E5EC7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5775" t="61289" r="68420" b="1"/>
          <a:stretch/>
        </p:blipFill>
        <p:spPr>
          <a:xfrm>
            <a:off x="531875" y="4329821"/>
            <a:ext cx="2912488" cy="236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40C16D-BDFC-D5B6-057E-0BFFBFF6383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375288" y="266454"/>
            <a:ext cx="324444" cy="1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8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C1E63E9-BE82-89B3-753F-A26A6C7C6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564"/>
          <a:stretch/>
        </p:blipFill>
        <p:spPr>
          <a:xfrm>
            <a:off x="293163" y="4955087"/>
            <a:ext cx="6829880" cy="924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D1D18A-9610-3F5D-D609-8EB2340E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63" y="560362"/>
            <a:ext cx="5103504" cy="1616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B6A260-9663-4F4F-3507-A17241CB7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595" y="884952"/>
            <a:ext cx="6344920" cy="10636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E98AEE3-6FC0-5904-CF36-7B2AC9615C99}"/>
              </a:ext>
            </a:extLst>
          </p:cNvPr>
          <p:cNvGrpSpPr/>
          <p:nvPr/>
        </p:nvGrpSpPr>
        <p:grpSpPr>
          <a:xfrm>
            <a:off x="5068957" y="2552701"/>
            <a:ext cx="6829880" cy="708056"/>
            <a:chOff x="5068957" y="2552701"/>
            <a:chExt cx="6829880" cy="7080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57319CE-D9A8-0010-1D61-80192F0C94E6}"/>
                </a:ext>
              </a:extLst>
            </p:cNvPr>
            <p:cNvSpPr/>
            <p:nvPr/>
          </p:nvSpPr>
          <p:spPr>
            <a:xfrm>
              <a:off x="5068957" y="2552701"/>
              <a:ext cx="6829880" cy="708056"/>
            </a:xfrm>
            <a:prstGeom prst="roundRect">
              <a:avLst>
                <a:gd name="adj" fmla="val 15480"/>
              </a:avLst>
            </a:prstGeom>
            <a:solidFill>
              <a:srgbClr val="FFF6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DA67BE-9C77-EE26-CE96-729312B0EC30}"/>
                </a:ext>
              </a:extLst>
            </p:cNvPr>
            <p:cNvSpPr txBox="1"/>
            <p:nvPr/>
          </p:nvSpPr>
          <p:spPr>
            <a:xfrm>
              <a:off x="5481371" y="2668427"/>
              <a:ext cx="6101855" cy="47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00" spc="50" dirty="0">
                  <a:solidFill>
                    <a:srgbClr val="762D0C"/>
                  </a:solidFill>
                  <a:latin typeface="DengXian Light" panose="02010600030101010101" pitchFamily="2" charset="-122"/>
                  <a:ea typeface="DengXian Light" panose="02010600030101010101" pitchFamily="2" charset="-122"/>
                </a:rPr>
                <a:t>一篇优秀的记叙文必须做到生动感人</a:t>
              </a:r>
              <a:r>
                <a:rPr lang="zh-CN" altLang="en-US" sz="1000" spc="50" dirty="0">
                  <a:solidFill>
                    <a:srgbClr val="762D0C"/>
                  </a:solidFill>
                  <a:latin typeface="DengXian Light" panose="02010600030101010101" pitchFamily="2" charset="-122"/>
                  <a:ea typeface="DengXian Light" panose="02010600030101010101" pitchFamily="2" charset="-122"/>
                </a:rPr>
                <a:t>且有意义。人们对李鸿章的评价褒贬不一。有人说他是中国近代化之父。他领导了洋务运动，组建了北洋水师。</a:t>
              </a:r>
              <a:endParaRPr lang="en-US" sz="1000" spc="50" dirty="0">
                <a:solidFill>
                  <a:srgbClr val="762D0C"/>
                </a:solidFill>
                <a:latin typeface="DengXian Light" panose="02010600030101010101" pitchFamily="2" charset="-122"/>
                <a:ea typeface="DengXian Light" panose="02010600030101010101" pitchFamily="2" charset="-122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D233F9-A70A-D402-292A-538F71256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348" t="13129" r="18566" b="37371"/>
            <a:stretch/>
          </p:blipFill>
          <p:spPr>
            <a:xfrm>
              <a:off x="5235759" y="2720901"/>
              <a:ext cx="197987" cy="238875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D43811F-1346-D4B3-E506-FDE7BE296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96" y="5309495"/>
            <a:ext cx="6342174" cy="5703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752148-7CAC-90DD-B010-861D9F456724}"/>
              </a:ext>
            </a:extLst>
          </p:cNvPr>
          <p:cNvSpPr txBox="1"/>
          <p:nvPr/>
        </p:nvSpPr>
        <p:spPr>
          <a:xfrm>
            <a:off x="472370" y="5305255"/>
            <a:ext cx="6265132" cy="49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sz="1000" spc="50" dirty="0">
                <a:solidFill>
                  <a:srgbClr val="111315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一篇优秀的记叙文必须做到生动感人</a:t>
            </a:r>
            <a:r>
              <a:rPr lang="zh-CN" altLang="en-US" sz="1000" spc="50" dirty="0">
                <a:solidFill>
                  <a:srgbClr val="111315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且有意义。人们对李鸿章的评价褒贬不一。有人说他是中国近代化之父。他领导了洋务运动，组建了北洋水师。</a:t>
            </a:r>
            <a:endParaRPr lang="en-US" sz="1000" spc="50" dirty="0">
              <a:solidFill>
                <a:srgbClr val="111315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AED833-0B87-F100-E191-3AF736F660FF}"/>
              </a:ext>
            </a:extLst>
          </p:cNvPr>
          <p:cNvSpPr txBox="1"/>
          <p:nvPr/>
        </p:nvSpPr>
        <p:spPr>
          <a:xfrm>
            <a:off x="770081" y="50990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" dirty="0">
                <a:solidFill>
                  <a:schemeClr val="bg1">
                    <a:lumMod val="50000"/>
                  </a:schemeClr>
                </a:solidFill>
                <a:effectLst/>
                <a:latin typeface="SF Pro Semibold" pitchFamily="2" charset="0"/>
              </a:rPr>
              <a:t>􀅵</a:t>
            </a:r>
          </a:p>
          <a:p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D2C613-9FD5-4648-95C9-0D4DCD4061E6}"/>
              </a:ext>
            </a:extLst>
          </p:cNvPr>
          <p:cNvGrpSpPr/>
          <p:nvPr/>
        </p:nvGrpSpPr>
        <p:grpSpPr>
          <a:xfrm>
            <a:off x="7876636" y="3864853"/>
            <a:ext cx="4477167" cy="2014952"/>
            <a:chOff x="7876636" y="3864853"/>
            <a:chExt cx="4477167" cy="201495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4DB2370-4198-F2F1-927B-32759355F911}"/>
                </a:ext>
              </a:extLst>
            </p:cNvPr>
            <p:cNvGrpSpPr/>
            <p:nvPr/>
          </p:nvGrpSpPr>
          <p:grpSpPr>
            <a:xfrm>
              <a:off x="7876636" y="3864853"/>
              <a:ext cx="4477167" cy="2014952"/>
              <a:chOff x="7876636" y="3864853"/>
              <a:chExt cx="4477167" cy="201495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2996123-BBF1-953A-137D-4765EF002E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94669" b="7591"/>
              <a:stretch/>
            </p:blipFill>
            <p:spPr>
              <a:xfrm>
                <a:off x="7876636" y="3864854"/>
                <a:ext cx="224495" cy="2014951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A11651F-8B4B-01C4-42AC-9B18514D12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7412" b="7591"/>
              <a:stretch/>
            </p:blipFill>
            <p:spPr>
              <a:xfrm>
                <a:off x="11402575" y="3864853"/>
                <a:ext cx="951228" cy="2014951"/>
              </a:xfrm>
              <a:prstGeom prst="rect">
                <a:avLst/>
              </a:prstGeom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27B9FAA-09CD-73E7-F57A-0BB93C475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7412" r="8194" b="7591"/>
            <a:stretch/>
          </p:blipFill>
          <p:spPr>
            <a:xfrm>
              <a:off x="8101130" y="3864853"/>
              <a:ext cx="3482095" cy="2014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19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ED59-6750-D47D-213E-ABFDE2D5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48E8F-93B6-1744-F8DE-35681111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428"/>
            <a:ext cx="12197227" cy="6928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0703F-4889-3F41-5136-D09C9F568AA6}"/>
              </a:ext>
            </a:extLst>
          </p:cNvPr>
          <p:cNvSpPr txBox="1"/>
          <p:nvPr/>
        </p:nvSpPr>
        <p:spPr>
          <a:xfrm>
            <a:off x="9720979" y="-372338"/>
            <a:ext cx="572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AskAI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0C1DC-30C0-F624-91B8-732D02177DA5}"/>
              </a:ext>
            </a:extLst>
          </p:cNvPr>
          <p:cNvSpPr txBox="1"/>
          <p:nvPr/>
        </p:nvSpPr>
        <p:spPr>
          <a:xfrm>
            <a:off x="10342922" y="-372338"/>
            <a:ext cx="10108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Resources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A4C5C-1975-CD83-664F-0BAB6A65FC04}"/>
              </a:ext>
            </a:extLst>
          </p:cNvPr>
          <p:cNvSpPr txBox="1"/>
          <p:nvPr/>
        </p:nvSpPr>
        <p:spPr>
          <a:xfrm>
            <a:off x="8988086" y="-372338"/>
            <a:ext cx="732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Forums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F7980-7958-DB3A-C450-CB71A1535DA8}"/>
              </a:ext>
            </a:extLst>
          </p:cNvPr>
          <p:cNvSpPr txBox="1"/>
          <p:nvPr/>
        </p:nvSpPr>
        <p:spPr>
          <a:xfrm>
            <a:off x="11254224" y="-372338"/>
            <a:ext cx="732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Tutoring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31C72-8B30-CD5B-8490-80C18F20DD2E}"/>
              </a:ext>
            </a:extLst>
          </p:cNvPr>
          <p:cNvSpPr txBox="1"/>
          <p:nvPr/>
        </p:nvSpPr>
        <p:spPr>
          <a:xfrm>
            <a:off x="8354768" y="-372338"/>
            <a:ext cx="572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Notes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36795F-8307-7FD9-047A-2B1E0B25A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8750" y="282241"/>
            <a:ext cx="854504" cy="3558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AF37CB-9569-EF78-59DE-CFF5EEDFD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8" y="653616"/>
            <a:ext cx="1967042" cy="3680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1A08C5-0A37-AD93-F69F-D25A04CD5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" y="408904"/>
            <a:ext cx="381000" cy="3925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FD6EDD6-28E3-537E-FD8A-3F66E0DB75B9}"/>
              </a:ext>
            </a:extLst>
          </p:cNvPr>
          <p:cNvSpPr txBox="1"/>
          <p:nvPr/>
        </p:nvSpPr>
        <p:spPr>
          <a:xfrm>
            <a:off x="534946" y="623273"/>
            <a:ext cx="135165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spc="2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帮你轻松搞定最不擅长的一科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7F9FC9-0533-5825-29AD-BC1E2C23797B}"/>
              </a:ext>
            </a:extLst>
          </p:cNvPr>
          <p:cNvSpPr txBox="1"/>
          <p:nvPr/>
        </p:nvSpPr>
        <p:spPr>
          <a:xfrm>
            <a:off x="527717" y="413033"/>
            <a:ext cx="6370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Roboto" panose="02000000000000000000" pitchFamily="2" charset="0"/>
                <a:ea typeface="Roboto" panose="02000000000000000000" pitchFamily="2" charset="0"/>
              </a:rPr>
              <a:t>Notes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DB0F4E0-24DB-795D-07D0-038664853E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654" b="1"/>
          <a:stretch/>
        </p:blipFill>
        <p:spPr>
          <a:xfrm>
            <a:off x="-1" y="772798"/>
            <a:ext cx="2158653" cy="614647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9A6110-C8CE-EB91-31D2-3D940CB4F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2790" y="289421"/>
            <a:ext cx="1810460" cy="338249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EDCFA10-B17B-6F43-1973-DFE5749FDD10}"/>
              </a:ext>
            </a:extLst>
          </p:cNvPr>
          <p:cNvGrpSpPr/>
          <p:nvPr/>
        </p:nvGrpSpPr>
        <p:grpSpPr>
          <a:xfrm>
            <a:off x="4251" y="920632"/>
            <a:ext cx="2171701" cy="3599720"/>
            <a:chOff x="4251" y="920632"/>
            <a:chExt cx="2171701" cy="359972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37882F8-96B9-7752-BFA6-140B3F830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75" r="82195" b="38770"/>
            <a:stretch/>
          </p:blipFill>
          <p:spPr>
            <a:xfrm>
              <a:off x="4251" y="920632"/>
              <a:ext cx="2171701" cy="359972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C618771-8992-FE01-8AC7-42F6F7F5E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9025" y="1037629"/>
              <a:ext cx="704229" cy="16259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920702A-4F85-657D-2541-6E0FF9912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1974" y="313147"/>
            <a:ext cx="1233393" cy="263845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19A1D109-B60D-6DB8-7A9B-F864773BA640}"/>
              </a:ext>
            </a:extLst>
          </p:cNvPr>
          <p:cNvGrpSpPr/>
          <p:nvPr/>
        </p:nvGrpSpPr>
        <p:grpSpPr>
          <a:xfrm>
            <a:off x="13484363" y="605177"/>
            <a:ext cx="5761918" cy="1904007"/>
            <a:chOff x="9655992" y="638065"/>
            <a:chExt cx="5761918" cy="190400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6EBBC5A-DC92-B594-941C-9E19434C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55992" y="638065"/>
              <a:ext cx="5761918" cy="190400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F55B26-CED3-FBCD-5625-856F41809627}"/>
                </a:ext>
              </a:extLst>
            </p:cNvPr>
            <p:cNvSpPr txBox="1"/>
            <p:nvPr/>
          </p:nvSpPr>
          <p:spPr>
            <a:xfrm>
              <a:off x="10084876" y="1721078"/>
              <a:ext cx="4935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80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帮你轻松搞定最不擅长的一科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00C3C1-CB61-73CC-EBFF-174217422195}"/>
                </a:ext>
              </a:extLst>
            </p:cNvPr>
            <p:cNvSpPr txBox="1"/>
            <p:nvPr/>
          </p:nvSpPr>
          <p:spPr>
            <a:xfrm>
              <a:off x="10056043" y="877848"/>
              <a:ext cx="2171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00" b="1" dirty="0">
                  <a:latin typeface="Roboto" panose="02000000000000000000" pitchFamily="2" charset="0"/>
                  <a:ea typeface="Roboto" panose="02000000000000000000" pitchFamily="2" charset="0"/>
                </a:rPr>
                <a:t>Notes</a:t>
              </a:r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443353F7-8F5B-3FED-2311-1B39CFC56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9974" y="406755"/>
            <a:ext cx="1583325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9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63169</TotalTime>
  <Words>677</Words>
  <Application>Microsoft Macintosh PowerPoint</Application>
  <PresentationFormat>Widescreen</PresentationFormat>
  <Paragraphs>115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DengXian Light</vt:lpstr>
      <vt:lpstr>SimSun</vt:lpstr>
      <vt:lpstr>zixiaohunshuxinti</vt:lpstr>
      <vt:lpstr>Aptos</vt:lpstr>
      <vt:lpstr>Aptos Light</vt:lpstr>
      <vt:lpstr>Arial</vt:lpstr>
      <vt:lpstr>Calibri</vt:lpstr>
      <vt:lpstr>Calibri Light</vt:lpstr>
      <vt:lpstr>Helvetica</vt:lpstr>
      <vt:lpstr>Menlo</vt:lpstr>
      <vt:lpstr>Roboto</vt:lpstr>
      <vt:lpstr>SF Pro Compressed Light</vt:lpstr>
      <vt:lpstr>SF Pro Compressed Ultralight</vt:lpstr>
      <vt:lpstr>SF Pro Light</vt:lpstr>
      <vt:lpstr>SF Pro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Chan</dc:creator>
  <cp:lastModifiedBy>Ryan Chan</cp:lastModifiedBy>
  <cp:revision>692</cp:revision>
  <dcterms:created xsi:type="dcterms:W3CDTF">2022-12-31T08:14:58Z</dcterms:created>
  <dcterms:modified xsi:type="dcterms:W3CDTF">2024-04-26T11:21:28Z</dcterms:modified>
</cp:coreProperties>
</file>